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0" r:id="rId2"/>
  </p:sldMasterIdLst>
  <p:notesMasterIdLst>
    <p:notesMasterId r:id="rId4"/>
  </p:notesMasterIdLst>
  <p:handoutMasterIdLst>
    <p:handoutMasterId r:id="rId5"/>
  </p:handoutMasterIdLst>
  <p:sldIdLst>
    <p:sldId id="274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A408"/>
    <a:srgbClr val="FF0000"/>
    <a:srgbClr val="FF505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64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1128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397643-8125-4F1C-A372-ECF3E023D390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5F46C7D-8C5B-44B8-885B-72B553DFBDED}">
      <dgm:prSet phldrT="[Text]"/>
      <dgm:spPr>
        <a:noFill/>
      </dgm:spPr>
      <dgm:t>
        <a:bodyPr/>
        <a:lstStyle/>
        <a:p>
          <a:r>
            <a:rPr lang="de-DE" b="0" i="0" noProof="0" dirty="0" smtClean="0">
              <a:latin typeface="Century Gothic"/>
            </a:rPr>
            <a:t>Beginn um </a:t>
          </a:r>
          <a:r>
            <a:rPr lang="de-DE" b="0" i="0" noProof="0" dirty="0" smtClean="0">
              <a:latin typeface="Century Gothic"/>
            </a:rPr>
            <a:t>18h30</a:t>
          </a:r>
          <a:endParaRPr lang="de-DE" b="0" i="0" noProof="0" dirty="0">
            <a:latin typeface="Century Gothic"/>
          </a:endParaRPr>
        </a:p>
      </dgm:t>
    </dgm:pt>
    <dgm:pt modelId="{CDD8B25A-7C01-4D26-B85F-59F94B555813}" type="parTrans" cxnId="{A5C46D86-E622-4CD3-AD5D-56F2787D9492}">
      <dgm:prSet/>
      <dgm:spPr/>
      <dgm:t>
        <a:bodyPr/>
        <a:lstStyle/>
        <a:p>
          <a:endParaRPr lang="en-US"/>
        </a:p>
      </dgm:t>
    </dgm:pt>
    <dgm:pt modelId="{845FF6B3-6688-4FCD-971F-F6007A755750}" type="sibTrans" cxnId="{A5C46D86-E622-4CD3-AD5D-56F2787D9492}">
      <dgm:prSet/>
      <dgm:spPr/>
      <dgm:t>
        <a:bodyPr/>
        <a:lstStyle/>
        <a:p>
          <a:endParaRPr lang="en-US"/>
        </a:p>
      </dgm:t>
    </dgm:pt>
    <dgm:pt modelId="{9804C411-831F-4DA6-8B1B-9C583352CE3D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Begrüßung und Totenehrung</a:t>
          </a:r>
          <a:endParaRPr lang="de-DE" b="0" i="0" noProof="0" dirty="0">
            <a:latin typeface="Century Gothic"/>
          </a:endParaRPr>
        </a:p>
      </dgm:t>
    </dgm:pt>
    <dgm:pt modelId="{10941DF6-D521-4B7D-A157-C3578FDA13BB}" type="parTrans" cxnId="{4699913B-42E8-4C8F-8CDB-095F5ACD8E6F}">
      <dgm:prSet/>
      <dgm:spPr/>
      <dgm:t>
        <a:bodyPr/>
        <a:lstStyle/>
        <a:p>
          <a:endParaRPr lang="en-US"/>
        </a:p>
      </dgm:t>
    </dgm:pt>
    <dgm:pt modelId="{5937179E-E6B7-4288-B225-70592C680919}" type="sibTrans" cxnId="{4699913B-42E8-4C8F-8CDB-095F5ACD8E6F}">
      <dgm:prSet/>
      <dgm:spPr/>
      <dgm:t>
        <a:bodyPr/>
        <a:lstStyle/>
        <a:p>
          <a:endParaRPr lang="en-US"/>
        </a:p>
      </dgm:t>
    </dgm:pt>
    <dgm:pt modelId="{389C0EFA-19BF-411D-A158-4A1EE8E2C12E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Protokoll M. </a:t>
          </a:r>
          <a:r>
            <a:rPr lang="de-DE" b="0" i="0" noProof="0" dirty="0" err="1" smtClean="0">
              <a:latin typeface="Century Gothic"/>
            </a:rPr>
            <a:t>Einzinger</a:t>
          </a:r>
          <a:endParaRPr lang="de-DE" b="0" i="0" noProof="0" dirty="0">
            <a:latin typeface="Century Gothic"/>
          </a:endParaRPr>
        </a:p>
      </dgm:t>
    </dgm:pt>
    <dgm:pt modelId="{B48358E2-EB89-48E2-AFBD-BB181A0E33E1}" type="parTrans" cxnId="{BED138B4-15E9-471E-8C3B-E0AF53A0AE5D}">
      <dgm:prSet/>
      <dgm:spPr/>
      <dgm:t>
        <a:bodyPr/>
        <a:lstStyle/>
        <a:p>
          <a:endParaRPr lang="en-US"/>
        </a:p>
      </dgm:t>
    </dgm:pt>
    <dgm:pt modelId="{676BEC3D-CADC-444A-A35B-0F861DE01B81}" type="sibTrans" cxnId="{BED138B4-15E9-471E-8C3B-E0AF53A0AE5D}">
      <dgm:prSet/>
      <dgm:spPr/>
      <dgm:t>
        <a:bodyPr/>
        <a:lstStyle/>
        <a:p>
          <a:endParaRPr lang="en-US"/>
        </a:p>
      </dgm:t>
    </dgm:pt>
    <dgm:pt modelId="{C8FCE1D5-0013-443B-BA52-E4A60EA3FE6D}">
      <dgm:prSet phldrT="[Text]"/>
      <dgm:spPr>
        <a:noFill/>
      </dgm:spPr>
      <dgm:t>
        <a:bodyPr/>
        <a:lstStyle/>
        <a:p>
          <a:r>
            <a:rPr lang="de-DE" b="0" i="0" noProof="0" dirty="0" smtClean="0">
              <a:latin typeface="Century Gothic"/>
            </a:rPr>
            <a:t>Berichte</a:t>
          </a:r>
          <a:endParaRPr lang="de-DE" b="0" i="0" noProof="0" dirty="0">
            <a:latin typeface="Century Gothic"/>
          </a:endParaRPr>
        </a:p>
      </dgm:t>
    </dgm:pt>
    <dgm:pt modelId="{534C5E64-47EE-48C9-A4CD-A367C15C24CB}" type="parTrans" cxnId="{992753B7-1671-45EE-9A52-A87F63B4FA71}">
      <dgm:prSet/>
      <dgm:spPr/>
      <dgm:t>
        <a:bodyPr/>
        <a:lstStyle/>
        <a:p>
          <a:endParaRPr lang="en-US"/>
        </a:p>
      </dgm:t>
    </dgm:pt>
    <dgm:pt modelId="{1C2A5E08-29F2-4695-ACA7-95A34ECB417D}" type="sibTrans" cxnId="{992753B7-1671-45EE-9A52-A87F63B4FA71}">
      <dgm:prSet/>
      <dgm:spPr/>
      <dgm:t>
        <a:bodyPr/>
        <a:lstStyle/>
        <a:p>
          <a:endParaRPr lang="en-US"/>
        </a:p>
      </dgm:t>
    </dgm:pt>
    <dgm:pt modelId="{4F09627D-7E88-4601-93C1-4E2BFE4319F2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1.Vorsitzender Olaf Kaiser</a:t>
          </a:r>
          <a:endParaRPr lang="de-DE" b="0" i="0" noProof="0" dirty="0">
            <a:latin typeface="Century Gothic"/>
          </a:endParaRPr>
        </a:p>
      </dgm:t>
    </dgm:pt>
    <dgm:pt modelId="{3827320A-3550-4AEA-B735-11B701042E5A}" type="parTrans" cxnId="{369CCAA4-9D5F-464A-87CE-77B2EF21F0B8}">
      <dgm:prSet/>
      <dgm:spPr/>
      <dgm:t>
        <a:bodyPr/>
        <a:lstStyle/>
        <a:p>
          <a:endParaRPr lang="en-US"/>
        </a:p>
      </dgm:t>
    </dgm:pt>
    <dgm:pt modelId="{91466907-124C-4D4C-A391-76F7F2EEFEE7}" type="sibTrans" cxnId="{369CCAA4-9D5F-464A-87CE-77B2EF21F0B8}">
      <dgm:prSet/>
      <dgm:spPr/>
      <dgm:t>
        <a:bodyPr/>
        <a:lstStyle/>
        <a:p>
          <a:endParaRPr lang="en-US"/>
        </a:p>
      </dgm:t>
    </dgm:pt>
    <dgm:pt modelId="{4E8F3B2F-F18D-4487-BD67-41CFB087905E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Kassenprüferbericht  und Entlastung</a:t>
          </a:r>
          <a:endParaRPr lang="de-DE" b="0" i="0" noProof="0" dirty="0">
            <a:latin typeface="Century Gothic"/>
          </a:endParaRPr>
        </a:p>
      </dgm:t>
    </dgm:pt>
    <dgm:pt modelId="{8368A8F6-1661-4193-94BC-073E76623AB2}" type="parTrans" cxnId="{C15E96C3-226A-4C9B-A627-D6BDB51E1BF5}">
      <dgm:prSet/>
      <dgm:spPr/>
      <dgm:t>
        <a:bodyPr/>
        <a:lstStyle/>
        <a:p>
          <a:endParaRPr lang="en-US"/>
        </a:p>
      </dgm:t>
    </dgm:pt>
    <dgm:pt modelId="{AE714AD0-EBFA-4B17-9313-712B634B1DF8}" type="sibTrans" cxnId="{C15E96C3-226A-4C9B-A627-D6BDB51E1BF5}">
      <dgm:prSet/>
      <dgm:spPr/>
      <dgm:t>
        <a:bodyPr/>
        <a:lstStyle/>
        <a:p>
          <a:endParaRPr lang="en-US"/>
        </a:p>
      </dgm:t>
    </dgm:pt>
    <dgm:pt modelId="{6A8A74D4-03D1-4937-B8C8-7B38C7EA0260}">
      <dgm:prSet phldrT="[Text]"/>
      <dgm:spPr>
        <a:noFill/>
      </dgm:spPr>
      <dgm:t>
        <a:bodyPr/>
        <a:lstStyle/>
        <a:p>
          <a:r>
            <a:rPr lang="de-DE" b="0" i="0" noProof="0" dirty="0" smtClean="0">
              <a:latin typeface="Century Gothic"/>
            </a:rPr>
            <a:t>Wahlen</a:t>
          </a:r>
          <a:endParaRPr lang="de-DE" b="0" i="0" noProof="0" dirty="0">
            <a:latin typeface="Century Gothic"/>
          </a:endParaRPr>
        </a:p>
      </dgm:t>
    </dgm:pt>
    <dgm:pt modelId="{B4EBF1B6-3111-4EEE-A303-5A97FE5E0634}" type="parTrans" cxnId="{0A19B143-58AC-48DF-8335-5E07B3EE2C6B}">
      <dgm:prSet/>
      <dgm:spPr/>
      <dgm:t>
        <a:bodyPr/>
        <a:lstStyle/>
        <a:p>
          <a:endParaRPr lang="en-US"/>
        </a:p>
      </dgm:t>
    </dgm:pt>
    <dgm:pt modelId="{6013AA25-446C-4612-B8D9-8C13B3B348A2}" type="sibTrans" cxnId="{0A19B143-58AC-48DF-8335-5E07B3EE2C6B}">
      <dgm:prSet/>
      <dgm:spPr/>
      <dgm:t>
        <a:bodyPr/>
        <a:lstStyle/>
        <a:p>
          <a:endParaRPr lang="en-US"/>
        </a:p>
      </dgm:t>
    </dgm:pt>
    <dgm:pt modelId="{D06C39EA-88FF-491A-A601-2B59DC71888A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Kassenführer J Treller</a:t>
          </a:r>
          <a:endParaRPr lang="de-DE" b="0" i="0" noProof="0" dirty="0">
            <a:latin typeface="Century Gothic"/>
          </a:endParaRPr>
        </a:p>
      </dgm:t>
    </dgm:pt>
    <dgm:pt modelId="{7BEB754B-C72A-4BD2-98F0-FCE6D62DC4CA}" type="parTrans" cxnId="{EDC53F28-0B7E-4F38-9990-5DF11B1A376D}">
      <dgm:prSet/>
      <dgm:spPr/>
      <dgm:t>
        <a:bodyPr/>
        <a:lstStyle/>
        <a:p>
          <a:endParaRPr lang="en-US"/>
        </a:p>
      </dgm:t>
    </dgm:pt>
    <dgm:pt modelId="{B5E39A68-3EC6-4CBC-95C8-E70580AF46E5}" type="sibTrans" cxnId="{EDC53F28-0B7E-4F38-9990-5DF11B1A376D}">
      <dgm:prSet/>
      <dgm:spPr/>
      <dgm:t>
        <a:bodyPr/>
        <a:lstStyle/>
        <a:p>
          <a:endParaRPr lang="en-US"/>
        </a:p>
      </dgm:t>
    </dgm:pt>
    <dgm:pt modelId="{47B1D7AC-4F27-40E0-AD97-A59376EF8C22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1.Vorsitzender,  Beisitzer</a:t>
          </a:r>
          <a:endParaRPr lang="de-DE" b="0" i="0" noProof="0" dirty="0">
            <a:latin typeface="Century Gothic"/>
          </a:endParaRPr>
        </a:p>
      </dgm:t>
    </dgm:pt>
    <dgm:pt modelId="{D6A6D001-29C2-4DA5-BF0E-7ABE97195EFE}" type="parTrans" cxnId="{A9C4A13A-4A2B-4093-8D15-AA22E039DA64}">
      <dgm:prSet/>
      <dgm:spPr/>
      <dgm:t>
        <a:bodyPr/>
        <a:lstStyle/>
        <a:p>
          <a:endParaRPr lang="de-DE"/>
        </a:p>
      </dgm:t>
    </dgm:pt>
    <dgm:pt modelId="{D2B4C3CB-6B93-4D16-813E-D6A1B2E92810}" type="sibTrans" cxnId="{A9C4A13A-4A2B-4093-8D15-AA22E039DA64}">
      <dgm:prSet/>
      <dgm:spPr/>
      <dgm:t>
        <a:bodyPr/>
        <a:lstStyle/>
        <a:p>
          <a:endParaRPr lang="de-DE"/>
        </a:p>
      </dgm:t>
    </dgm:pt>
    <dgm:pt modelId="{E2E16D79-B8AE-4921-827C-CBC2EFCF8866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Neuer Kassenprüfer/Notenwart / Gerätewart/</a:t>
          </a:r>
          <a:r>
            <a:rPr lang="de-DE" b="0" i="0" noProof="0" dirty="0" err="1" smtClean="0">
              <a:latin typeface="Century Gothic"/>
            </a:rPr>
            <a:t>stellv.Kassenführer</a:t>
          </a:r>
          <a:r>
            <a:rPr lang="de-DE" b="0" i="0" noProof="0" dirty="0" smtClean="0">
              <a:latin typeface="Century Gothic"/>
            </a:rPr>
            <a:t>/</a:t>
          </a:r>
          <a:r>
            <a:rPr lang="de-DE" b="0" i="0" noProof="0" dirty="0" err="1" smtClean="0">
              <a:latin typeface="Century Gothic"/>
            </a:rPr>
            <a:t>stellv.Schriftführer</a:t>
          </a:r>
          <a:endParaRPr lang="de-DE" b="0" i="0" noProof="0" dirty="0">
            <a:latin typeface="Century Gothic"/>
          </a:endParaRPr>
        </a:p>
      </dgm:t>
    </dgm:pt>
    <dgm:pt modelId="{8C1596C9-E2A3-4716-B08F-B917FC168A6A}" type="parTrans" cxnId="{1CDC005E-041C-4C58-AC0B-0C67E9375590}">
      <dgm:prSet/>
      <dgm:spPr/>
      <dgm:t>
        <a:bodyPr/>
        <a:lstStyle/>
        <a:p>
          <a:endParaRPr lang="de-DE"/>
        </a:p>
      </dgm:t>
    </dgm:pt>
    <dgm:pt modelId="{91FB1ABC-1638-41EB-B381-A27FC58B1C19}" type="sibTrans" cxnId="{1CDC005E-041C-4C58-AC0B-0C67E9375590}">
      <dgm:prSet/>
      <dgm:spPr/>
      <dgm:t>
        <a:bodyPr/>
        <a:lstStyle/>
        <a:p>
          <a:endParaRPr lang="de-DE"/>
        </a:p>
      </dgm:t>
    </dgm:pt>
    <dgm:pt modelId="{02D9496E-A413-40CE-B0CE-DD48ED241EFE}">
      <dgm:prSet phldrT="[Text]"/>
      <dgm:spPr>
        <a:noFill/>
      </dgm:spPr>
      <dgm:t>
        <a:bodyPr/>
        <a:lstStyle/>
        <a:p>
          <a:r>
            <a:rPr lang="de-DE" b="0" i="0" noProof="0" dirty="0" smtClean="0">
              <a:latin typeface="Century Gothic"/>
            </a:rPr>
            <a:t>Ehrungen und Verschiedenes</a:t>
          </a:r>
          <a:endParaRPr lang="de-DE" b="0" i="0" noProof="0" dirty="0">
            <a:latin typeface="Century Gothic"/>
          </a:endParaRPr>
        </a:p>
      </dgm:t>
    </dgm:pt>
    <dgm:pt modelId="{2499D4D5-295F-475D-B7C2-D07A15F6CDDE}" type="parTrans" cxnId="{F0BFE714-A021-4A16-A34B-3C096933109F}">
      <dgm:prSet/>
      <dgm:spPr/>
      <dgm:t>
        <a:bodyPr/>
        <a:lstStyle/>
        <a:p>
          <a:endParaRPr lang="de-DE"/>
        </a:p>
      </dgm:t>
    </dgm:pt>
    <dgm:pt modelId="{AA7CCA00-93E8-45DD-8588-CAD42D8FC2AF}" type="sibTrans" cxnId="{F0BFE714-A021-4A16-A34B-3C096933109F}">
      <dgm:prSet/>
      <dgm:spPr/>
      <dgm:t>
        <a:bodyPr/>
        <a:lstStyle/>
        <a:p>
          <a:endParaRPr lang="de-DE"/>
        </a:p>
      </dgm:t>
    </dgm:pt>
    <dgm:pt modelId="{9611F4C4-8F72-4C01-85C1-F6252D9085F3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 Ehrungen</a:t>
          </a:r>
          <a:endParaRPr lang="de-DE" b="0" i="0" noProof="0" dirty="0">
            <a:latin typeface="Century Gothic"/>
          </a:endParaRPr>
        </a:p>
      </dgm:t>
    </dgm:pt>
    <dgm:pt modelId="{BED979D7-211C-4C5E-9B2E-D83128A982C0}" type="parTrans" cxnId="{4E747F8D-A5A0-43D3-A099-91E82A12FE08}">
      <dgm:prSet/>
      <dgm:spPr/>
      <dgm:t>
        <a:bodyPr/>
        <a:lstStyle/>
        <a:p>
          <a:endParaRPr lang="de-DE"/>
        </a:p>
      </dgm:t>
    </dgm:pt>
    <dgm:pt modelId="{D54B868D-AB74-4EB4-BB17-D17B58A4266F}" type="sibTrans" cxnId="{4E747F8D-A5A0-43D3-A099-91E82A12FE08}">
      <dgm:prSet/>
      <dgm:spPr/>
      <dgm:t>
        <a:bodyPr/>
        <a:lstStyle/>
        <a:p>
          <a:endParaRPr lang="de-DE"/>
        </a:p>
      </dgm:t>
    </dgm:pt>
    <dgm:pt modelId="{DB556537-B8B2-4149-8E27-29E562054235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 Jugendleiter und Dirigent</a:t>
          </a:r>
          <a:endParaRPr lang="de-DE" b="0" i="0" noProof="0" dirty="0">
            <a:latin typeface="Century Gothic"/>
          </a:endParaRPr>
        </a:p>
      </dgm:t>
    </dgm:pt>
    <dgm:pt modelId="{D8ACDE9B-DC23-456F-AFC8-3275C73F657E}" type="parTrans" cxnId="{E423C87D-ED6B-4463-9CF3-200822E20E9E}">
      <dgm:prSet/>
      <dgm:spPr/>
      <dgm:t>
        <a:bodyPr/>
        <a:lstStyle/>
        <a:p>
          <a:endParaRPr lang="de-DE"/>
        </a:p>
      </dgm:t>
    </dgm:pt>
    <dgm:pt modelId="{34D1BF52-0F1E-4991-8A6E-AC9BE955E781}" type="sibTrans" cxnId="{E423C87D-ED6B-4463-9CF3-200822E20E9E}">
      <dgm:prSet/>
      <dgm:spPr/>
      <dgm:t>
        <a:bodyPr/>
        <a:lstStyle/>
        <a:p>
          <a:endParaRPr lang="de-DE"/>
        </a:p>
      </dgm:t>
    </dgm:pt>
    <dgm:pt modelId="{FB22AEAC-5A87-47D6-8440-2B5F39F1AFDB}">
      <dgm:prSet phldrT="[Text]"/>
      <dgm:spPr/>
      <dgm:t>
        <a:bodyPr/>
        <a:lstStyle/>
        <a:p>
          <a:r>
            <a:rPr lang="de-DE" b="0" i="0" noProof="0" dirty="0" smtClean="0">
              <a:latin typeface="Century Gothic"/>
            </a:rPr>
            <a:t> Verschiedenes</a:t>
          </a:r>
          <a:endParaRPr lang="de-DE" b="0" i="0" noProof="0" dirty="0">
            <a:latin typeface="Century Gothic"/>
          </a:endParaRPr>
        </a:p>
      </dgm:t>
    </dgm:pt>
    <dgm:pt modelId="{7A7DEB74-69E4-4A86-B0AA-07B1E62EBFD3}" type="parTrans" cxnId="{76F86059-04EA-4284-A7C4-98CCC604FFC5}">
      <dgm:prSet/>
      <dgm:spPr/>
      <dgm:t>
        <a:bodyPr/>
        <a:lstStyle/>
        <a:p>
          <a:endParaRPr lang="de-DE"/>
        </a:p>
      </dgm:t>
    </dgm:pt>
    <dgm:pt modelId="{B77AB9DB-D2B7-4DB0-8AD5-DB8B74EE76F7}" type="sibTrans" cxnId="{76F86059-04EA-4284-A7C4-98CCC604FFC5}">
      <dgm:prSet/>
      <dgm:spPr/>
      <dgm:t>
        <a:bodyPr/>
        <a:lstStyle/>
        <a:p>
          <a:endParaRPr lang="de-DE"/>
        </a:p>
      </dgm:t>
    </dgm:pt>
    <dgm:pt modelId="{081F4E69-204A-4BE1-9273-383A0344DC46}" type="pres">
      <dgm:prSet presAssocID="{A2397643-8125-4F1C-A372-ECF3E023D39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CE5DF79E-36A0-4124-8149-A2C377752AA6}" type="pres">
      <dgm:prSet presAssocID="{75F46C7D-8C5B-44B8-885B-72B553DFBDED}" presName="circle1" presStyleLbl="node1" presStyleIdx="0" presStyleCnt="4"/>
      <dgm:spPr/>
    </dgm:pt>
    <dgm:pt modelId="{2859B949-838D-461A-A318-5414E2C9C3FC}" type="pres">
      <dgm:prSet presAssocID="{75F46C7D-8C5B-44B8-885B-72B553DFBDED}" presName="space" presStyleCnt="0"/>
      <dgm:spPr/>
    </dgm:pt>
    <dgm:pt modelId="{CEAF1E00-4B34-4997-83DF-F6BF3F733892}" type="pres">
      <dgm:prSet presAssocID="{75F46C7D-8C5B-44B8-885B-72B553DFBDED}" presName="rect1" presStyleLbl="alignAcc1" presStyleIdx="0" presStyleCnt="4"/>
      <dgm:spPr/>
      <dgm:t>
        <a:bodyPr/>
        <a:lstStyle/>
        <a:p>
          <a:endParaRPr lang="de-DE"/>
        </a:p>
      </dgm:t>
    </dgm:pt>
    <dgm:pt modelId="{4141EA4B-DFDE-44BF-8F13-0556B3B5FBFA}" type="pres">
      <dgm:prSet presAssocID="{C8FCE1D5-0013-443B-BA52-E4A60EA3FE6D}" presName="vertSpace2" presStyleLbl="node1" presStyleIdx="0" presStyleCnt="4"/>
      <dgm:spPr/>
    </dgm:pt>
    <dgm:pt modelId="{98786D38-8D96-4518-87B9-5110CFE355F8}" type="pres">
      <dgm:prSet presAssocID="{C8FCE1D5-0013-443B-BA52-E4A60EA3FE6D}" presName="circle2" presStyleLbl="node1" presStyleIdx="1" presStyleCnt="4"/>
      <dgm:spPr/>
    </dgm:pt>
    <dgm:pt modelId="{704A747A-E537-4E31-9C92-306F8253D745}" type="pres">
      <dgm:prSet presAssocID="{C8FCE1D5-0013-443B-BA52-E4A60EA3FE6D}" presName="rect2" presStyleLbl="alignAcc1" presStyleIdx="1" presStyleCnt="4"/>
      <dgm:spPr/>
      <dgm:t>
        <a:bodyPr/>
        <a:lstStyle/>
        <a:p>
          <a:endParaRPr lang="de-DE"/>
        </a:p>
      </dgm:t>
    </dgm:pt>
    <dgm:pt modelId="{2825506F-1BD1-484D-95E2-18CA380A5A8F}" type="pres">
      <dgm:prSet presAssocID="{6A8A74D4-03D1-4937-B8C8-7B38C7EA0260}" presName="vertSpace3" presStyleLbl="node1" presStyleIdx="1" presStyleCnt="4"/>
      <dgm:spPr/>
    </dgm:pt>
    <dgm:pt modelId="{C2A68BDF-8CD2-49AD-B690-9C81A66ABB57}" type="pres">
      <dgm:prSet presAssocID="{6A8A74D4-03D1-4937-B8C8-7B38C7EA0260}" presName="circle3" presStyleLbl="node1" presStyleIdx="2" presStyleCnt="4"/>
      <dgm:spPr/>
    </dgm:pt>
    <dgm:pt modelId="{AC6EBDBD-91BF-46E4-8527-F39726F57107}" type="pres">
      <dgm:prSet presAssocID="{6A8A74D4-03D1-4937-B8C8-7B38C7EA0260}" presName="rect3" presStyleLbl="alignAcc1" presStyleIdx="2" presStyleCnt="4"/>
      <dgm:spPr/>
      <dgm:t>
        <a:bodyPr/>
        <a:lstStyle/>
        <a:p>
          <a:endParaRPr lang="de-DE"/>
        </a:p>
      </dgm:t>
    </dgm:pt>
    <dgm:pt modelId="{F1F4B2AA-6441-4D7B-B1AF-18388E931F54}" type="pres">
      <dgm:prSet presAssocID="{02D9496E-A413-40CE-B0CE-DD48ED241EFE}" presName="vertSpace4" presStyleLbl="node1" presStyleIdx="2" presStyleCnt="4"/>
      <dgm:spPr/>
    </dgm:pt>
    <dgm:pt modelId="{E99B38A4-599E-4946-80D9-2244ED8ADB26}" type="pres">
      <dgm:prSet presAssocID="{02D9496E-A413-40CE-B0CE-DD48ED241EFE}" presName="circle4" presStyleLbl="node1" presStyleIdx="3" presStyleCnt="4"/>
      <dgm:spPr/>
    </dgm:pt>
    <dgm:pt modelId="{65B5CF2F-AA3A-44A9-9826-0D0D1E853DC7}" type="pres">
      <dgm:prSet presAssocID="{02D9496E-A413-40CE-B0CE-DD48ED241EFE}" presName="rect4" presStyleLbl="alignAcc1" presStyleIdx="3" presStyleCnt="4"/>
      <dgm:spPr/>
      <dgm:t>
        <a:bodyPr/>
        <a:lstStyle/>
        <a:p>
          <a:endParaRPr lang="de-DE"/>
        </a:p>
      </dgm:t>
    </dgm:pt>
    <dgm:pt modelId="{5A87B3AB-622B-4522-9AF7-E6B0CB092257}" type="pres">
      <dgm:prSet presAssocID="{75F46C7D-8C5B-44B8-885B-72B553DFBDED}" presName="rect1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C18143D-3F10-47CD-B470-150F3CB9029C}" type="pres">
      <dgm:prSet presAssocID="{75F46C7D-8C5B-44B8-885B-72B553DFBDED}" presName="rect1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53FD9A1-DC56-4045-B4B0-DDE4321F4BE9}" type="pres">
      <dgm:prSet presAssocID="{C8FCE1D5-0013-443B-BA52-E4A60EA3FE6D}" presName="rect2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6EF5F29-8CAB-45E4-A5A7-7FA597C8961F}" type="pres">
      <dgm:prSet presAssocID="{C8FCE1D5-0013-443B-BA52-E4A60EA3FE6D}" presName="rect2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1EB14E3-7307-4035-A97A-7521448982E8}" type="pres">
      <dgm:prSet presAssocID="{6A8A74D4-03D1-4937-B8C8-7B38C7EA0260}" presName="rect3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BB9565D-35E7-497C-9A02-77D30189EE87}" type="pres">
      <dgm:prSet presAssocID="{6A8A74D4-03D1-4937-B8C8-7B38C7EA0260}" presName="rect3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C04145C-B488-4543-B385-E2491D921697}" type="pres">
      <dgm:prSet presAssocID="{02D9496E-A413-40CE-B0CE-DD48ED241EFE}" presName="rect4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965EE55-3FD3-4ABF-B695-F1BD58EDC1CC}" type="pres">
      <dgm:prSet presAssocID="{02D9496E-A413-40CE-B0CE-DD48ED241EFE}" presName="rect4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B2A65EBE-74FF-4F9F-82A9-D1D28A4359F5}" type="presOf" srcId="{389C0EFA-19BF-411D-A158-4A1EE8E2C12E}" destId="{9C18143D-3F10-47CD-B470-150F3CB9029C}" srcOrd="0" destOrd="1" presId="urn:microsoft.com/office/officeart/2005/8/layout/target3"/>
    <dgm:cxn modelId="{09C4BB9D-C1DC-443E-8503-9605FFC4B942}" type="presOf" srcId="{C8FCE1D5-0013-443B-BA52-E4A60EA3FE6D}" destId="{053FD9A1-DC56-4045-B4B0-DDE4321F4BE9}" srcOrd="1" destOrd="0" presId="urn:microsoft.com/office/officeart/2005/8/layout/target3"/>
    <dgm:cxn modelId="{438DB422-04D5-4583-9CF7-36DE39723FD2}" type="presOf" srcId="{A2397643-8125-4F1C-A372-ECF3E023D390}" destId="{081F4E69-204A-4BE1-9273-383A0344DC46}" srcOrd="0" destOrd="0" presId="urn:microsoft.com/office/officeart/2005/8/layout/target3"/>
    <dgm:cxn modelId="{C15E96C3-226A-4C9B-A627-D6BDB51E1BF5}" srcId="{C8FCE1D5-0013-443B-BA52-E4A60EA3FE6D}" destId="{4E8F3B2F-F18D-4487-BD67-41CFB087905E}" srcOrd="2" destOrd="0" parTransId="{8368A8F6-1661-4193-94BC-073E76623AB2}" sibTransId="{AE714AD0-EBFA-4B17-9313-712B634B1DF8}"/>
    <dgm:cxn modelId="{14F4F555-7F1E-41C5-BD74-0183CFFD8EE8}" type="presOf" srcId="{6A8A74D4-03D1-4937-B8C8-7B38C7EA0260}" destId="{E1EB14E3-7307-4035-A97A-7521448982E8}" srcOrd="1" destOrd="0" presId="urn:microsoft.com/office/officeart/2005/8/layout/target3"/>
    <dgm:cxn modelId="{76F86059-04EA-4284-A7C4-98CCC604FFC5}" srcId="{02D9496E-A413-40CE-B0CE-DD48ED241EFE}" destId="{FB22AEAC-5A87-47D6-8440-2B5F39F1AFDB}" srcOrd="2" destOrd="0" parTransId="{7A7DEB74-69E4-4A86-B0AA-07B1E62EBFD3}" sibTransId="{B77AB9DB-D2B7-4DB0-8AD5-DB8B74EE76F7}"/>
    <dgm:cxn modelId="{922FD665-4B79-4120-970B-B8925D346C65}" type="presOf" srcId="{FB22AEAC-5A87-47D6-8440-2B5F39F1AFDB}" destId="{F965EE55-3FD3-4ABF-B695-F1BD58EDC1CC}" srcOrd="0" destOrd="2" presId="urn:microsoft.com/office/officeart/2005/8/layout/target3"/>
    <dgm:cxn modelId="{4699913B-42E8-4C8F-8CDB-095F5ACD8E6F}" srcId="{75F46C7D-8C5B-44B8-885B-72B553DFBDED}" destId="{9804C411-831F-4DA6-8B1B-9C583352CE3D}" srcOrd="0" destOrd="0" parTransId="{10941DF6-D521-4B7D-A157-C3578FDA13BB}" sibTransId="{5937179E-E6B7-4288-B225-70592C680919}"/>
    <dgm:cxn modelId="{F0BFE714-A021-4A16-A34B-3C096933109F}" srcId="{A2397643-8125-4F1C-A372-ECF3E023D390}" destId="{02D9496E-A413-40CE-B0CE-DD48ED241EFE}" srcOrd="3" destOrd="0" parTransId="{2499D4D5-295F-475D-B7C2-D07A15F6CDDE}" sibTransId="{AA7CCA00-93E8-45DD-8588-CAD42D8FC2AF}"/>
    <dgm:cxn modelId="{369CCAA4-9D5F-464A-87CE-77B2EF21F0B8}" srcId="{C8FCE1D5-0013-443B-BA52-E4A60EA3FE6D}" destId="{4F09627D-7E88-4601-93C1-4E2BFE4319F2}" srcOrd="0" destOrd="0" parTransId="{3827320A-3550-4AEA-B735-11B701042E5A}" sibTransId="{91466907-124C-4D4C-A391-76F7F2EEFEE7}"/>
    <dgm:cxn modelId="{0A19B143-58AC-48DF-8335-5E07B3EE2C6B}" srcId="{A2397643-8125-4F1C-A372-ECF3E023D390}" destId="{6A8A74D4-03D1-4937-B8C8-7B38C7EA0260}" srcOrd="2" destOrd="0" parTransId="{B4EBF1B6-3111-4EEE-A303-5A97FE5E0634}" sibTransId="{6013AA25-446C-4612-B8D9-8C13B3B348A2}"/>
    <dgm:cxn modelId="{D1C3B60E-04EE-4807-B07D-48ADFF15B986}" type="presOf" srcId="{75F46C7D-8C5B-44B8-885B-72B553DFBDED}" destId="{5A87B3AB-622B-4522-9AF7-E6B0CB092257}" srcOrd="1" destOrd="0" presId="urn:microsoft.com/office/officeart/2005/8/layout/target3"/>
    <dgm:cxn modelId="{BF46E460-AEA5-4E77-8147-3D2BB2C7E2DC}" type="presOf" srcId="{E2E16D79-B8AE-4921-827C-CBC2EFCF8866}" destId="{CBB9565D-35E7-497C-9A02-77D30189EE87}" srcOrd="0" destOrd="1" presId="urn:microsoft.com/office/officeart/2005/8/layout/target3"/>
    <dgm:cxn modelId="{992753B7-1671-45EE-9A52-A87F63B4FA71}" srcId="{A2397643-8125-4F1C-A372-ECF3E023D390}" destId="{C8FCE1D5-0013-443B-BA52-E4A60EA3FE6D}" srcOrd="1" destOrd="0" parTransId="{534C5E64-47EE-48C9-A4CD-A367C15C24CB}" sibTransId="{1C2A5E08-29F2-4695-ACA7-95A34ECB417D}"/>
    <dgm:cxn modelId="{1CDC005E-041C-4C58-AC0B-0C67E9375590}" srcId="{6A8A74D4-03D1-4937-B8C8-7B38C7EA0260}" destId="{E2E16D79-B8AE-4921-827C-CBC2EFCF8866}" srcOrd="1" destOrd="0" parTransId="{8C1596C9-E2A3-4716-B08F-B917FC168A6A}" sibTransId="{91FB1ABC-1638-41EB-B381-A27FC58B1C19}"/>
    <dgm:cxn modelId="{BED138B4-15E9-471E-8C3B-E0AF53A0AE5D}" srcId="{75F46C7D-8C5B-44B8-885B-72B553DFBDED}" destId="{389C0EFA-19BF-411D-A158-4A1EE8E2C12E}" srcOrd="1" destOrd="0" parTransId="{B48358E2-EB89-48E2-AFBD-BB181A0E33E1}" sibTransId="{676BEC3D-CADC-444A-A35B-0F861DE01B81}"/>
    <dgm:cxn modelId="{028D513D-8FC3-4A36-BD1B-496A73426D12}" type="presOf" srcId="{02D9496E-A413-40CE-B0CE-DD48ED241EFE}" destId="{65B5CF2F-AA3A-44A9-9826-0D0D1E853DC7}" srcOrd="0" destOrd="0" presId="urn:microsoft.com/office/officeart/2005/8/layout/target3"/>
    <dgm:cxn modelId="{4E747F8D-A5A0-43D3-A099-91E82A12FE08}" srcId="{02D9496E-A413-40CE-B0CE-DD48ED241EFE}" destId="{9611F4C4-8F72-4C01-85C1-F6252D9085F3}" srcOrd="0" destOrd="0" parTransId="{BED979D7-211C-4C5E-9B2E-D83128A982C0}" sibTransId="{D54B868D-AB74-4EB4-BB17-D17B58A4266F}"/>
    <dgm:cxn modelId="{3557BE6B-81F4-4DE3-8476-2D633A165E9F}" type="presOf" srcId="{D06C39EA-88FF-491A-A601-2B59DC71888A}" destId="{46EF5F29-8CAB-45E4-A5A7-7FA597C8961F}" srcOrd="0" destOrd="1" presId="urn:microsoft.com/office/officeart/2005/8/layout/target3"/>
    <dgm:cxn modelId="{1B039D5E-A503-4C2E-A770-67B43A8EC575}" type="presOf" srcId="{75F46C7D-8C5B-44B8-885B-72B553DFBDED}" destId="{CEAF1E00-4B34-4997-83DF-F6BF3F733892}" srcOrd="0" destOrd="0" presId="urn:microsoft.com/office/officeart/2005/8/layout/target3"/>
    <dgm:cxn modelId="{E423C87D-ED6B-4463-9CF3-200822E20E9E}" srcId="{02D9496E-A413-40CE-B0CE-DD48ED241EFE}" destId="{DB556537-B8B2-4149-8E27-29E562054235}" srcOrd="1" destOrd="0" parTransId="{D8ACDE9B-DC23-456F-AFC8-3275C73F657E}" sibTransId="{34D1BF52-0F1E-4991-8A6E-AC9BE955E781}"/>
    <dgm:cxn modelId="{EDC53F28-0B7E-4F38-9990-5DF11B1A376D}" srcId="{C8FCE1D5-0013-443B-BA52-E4A60EA3FE6D}" destId="{D06C39EA-88FF-491A-A601-2B59DC71888A}" srcOrd="1" destOrd="0" parTransId="{7BEB754B-C72A-4BD2-98F0-FCE6D62DC4CA}" sibTransId="{B5E39A68-3EC6-4CBC-95C8-E70580AF46E5}"/>
    <dgm:cxn modelId="{A9C4A13A-4A2B-4093-8D15-AA22E039DA64}" srcId="{6A8A74D4-03D1-4937-B8C8-7B38C7EA0260}" destId="{47B1D7AC-4F27-40E0-AD97-A59376EF8C22}" srcOrd="0" destOrd="0" parTransId="{D6A6D001-29C2-4DA5-BF0E-7ABE97195EFE}" sibTransId="{D2B4C3CB-6B93-4D16-813E-D6A1B2E92810}"/>
    <dgm:cxn modelId="{BD897B92-C6E9-4160-B2F5-B96A103C02D4}" type="presOf" srcId="{02D9496E-A413-40CE-B0CE-DD48ED241EFE}" destId="{3C04145C-B488-4543-B385-E2491D921697}" srcOrd="1" destOrd="0" presId="urn:microsoft.com/office/officeart/2005/8/layout/target3"/>
    <dgm:cxn modelId="{5C95FEAE-3D63-4FC6-97D0-01402F6F6B99}" type="presOf" srcId="{9611F4C4-8F72-4C01-85C1-F6252D9085F3}" destId="{F965EE55-3FD3-4ABF-B695-F1BD58EDC1CC}" srcOrd="0" destOrd="0" presId="urn:microsoft.com/office/officeart/2005/8/layout/target3"/>
    <dgm:cxn modelId="{11EEDF34-97BB-4010-95F1-C054C010FCAB}" type="presOf" srcId="{4F09627D-7E88-4601-93C1-4E2BFE4319F2}" destId="{46EF5F29-8CAB-45E4-A5A7-7FA597C8961F}" srcOrd="0" destOrd="0" presId="urn:microsoft.com/office/officeart/2005/8/layout/target3"/>
    <dgm:cxn modelId="{7BCFA71B-EA94-4648-ABBD-3AE119BD0B64}" type="presOf" srcId="{C8FCE1D5-0013-443B-BA52-E4A60EA3FE6D}" destId="{704A747A-E537-4E31-9C92-306F8253D745}" srcOrd="0" destOrd="0" presId="urn:microsoft.com/office/officeart/2005/8/layout/target3"/>
    <dgm:cxn modelId="{597F7D8F-6990-4F82-A785-EED306EF7217}" type="presOf" srcId="{6A8A74D4-03D1-4937-B8C8-7B38C7EA0260}" destId="{AC6EBDBD-91BF-46E4-8527-F39726F57107}" srcOrd="0" destOrd="0" presId="urn:microsoft.com/office/officeart/2005/8/layout/target3"/>
    <dgm:cxn modelId="{60F8E178-97CA-4912-8928-3DA82310E1A1}" type="presOf" srcId="{47B1D7AC-4F27-40E0-AD97-A59376EF8C22}" destId="{CBB9565D-35E7-497C-9A02-77D30189EE87}" srcOrd="0" destOrd="0" presId="urn:microsoft.com/office/officeart/2005/8/layout/target3"/>
    <dgm:cxn modelId="{27BB17E2-B7A3-449C-834F-09FA07E13767}" type="presOf" srcId="{4E8F3B2F-F18D-4487-BD67-41CFB087905E}" destId="{46EF5F29-8CAB-45E4-A5A7-7FA597C8961F}" srcOrd="0" destOrd="2" presId="urn:microsoft.com/office/officeart/2005/8/layout/target3"/>
    <dgm:cxn modelId="{4E873944-005F-4689-82C4-DCD0EE538723}" type="presOf" srcId="{9804C411-831F-4DA6-8B1B-9C583352CE3D}" destId="{9C18143D-3F10-47CD-B470-150F3CB9029C}" srcOrd="0" destOrd="0" presId="urn:microsoft.com/office/officeart/2005/8/layout/target3"/>
    <dgm:cxn modelId="{0B3DC54C-92D7-4E15-84E9-6F9AEF242826}" type="presOf" srcId="{DB556537-B8B2-4149-8E27-29E562054235}" destId="{F965EE55-3FD3-4ABF-B695-F1BD58EDC1CC}" srcOrd="0" destOrd="1" presId="urn:microsoft.com/office/officeart/2005/8/layout/target3"/>
    <dgm:cxn modelId="{A5C46D86-E622-4CD3-AD5D-56F2787D9492}" srcId="{A2397643-8125-4F1C-A372-ECF3E023D390}" destId="{75F46C7D-8C5B-44B8-885B-72B553DFBDED}" srcOrd="0" destOrd="0" parTransId="{CDD8B25A-7C01-4D26-B85F-59F94B555813}" sibTransId="{845FF6B3-6688-4FCD-971F-F6007A755750}"/>
    <dgm:cxn modelId="{BA93AC09-8147-44FA-9A30-645C4309359B}" type="presParOf" srcId="{081F4E69-204A-4BE1-9273-383A0344DC46}" destId="{CE5DF79E-36A0-4124-8149-A2C377752AA6}" srcOrd="0" destOrd="0" presId="urn:microsoft.com/office/officeart/2005/8/layout/target3"/>
    <dgm:cxn modelId="{4834A4B8-778C-4D0B-AE36-F40BCE82FDD0}" type="presParOf" srcId="{081F4E69-204A-4BE1-9273-383A0344DC46}" destId="{2859B949-838D-461A-A318-5414E2C9C3FC}" srcOrd="1" destOrd="0" presId="urn:microsoft.com/office/officeart/2005/8/layout/target3"/>
    <dgm:cxn modelId="{5005C54C-92D5-4268-88FC-B9482EDFF03F}" type="presParOf" srcId="{081F4E69-204A-4BE1-9273-383A0344DC46}" destId="{CEAF1E00-4B34-4997-83DF-F6BF3F733892}" srcOrd="2" destOrd="0" presId="urn:microsoft.com/office/officeart/2005/8/layout/target3"/>
    <dgm:cxn modelId="{A0D6A282-10D3-4217-9FE1-236E84E9D7D0}" type="presParOf" srcId="{081F4E69-204A-4BE1-9273-383A0344DC46}" destId="{4141EA4B-DFDE-44BF-8F13-0556B3B5FBFA}" srcOrd="3" destOrd="0" presId="urn:microsoft.com/office/officeart/2005/8/layout/target3"/>
    <dgm:cxn modelId="{EC82D0F9-77B2-48F9-B4C6-8B3060EEEFA3}" type="presParOf" srcId="{081F4E69-204A-4BE1-9273-383A0344DC46}" destId="{98786D38-8D96-4518-87B9-5110CFE355F8}" srcOrd="4" destOrd="0" presId="urn:microsoft.com/office/officeart/2005/8/layout/target3"/>
    <dgm:cxn modelId="{493B35D8-C228-4BAF-A777-CE89A2C15E58}" type="presParOf" srcId="{081F4E69-204A-4BE1-9273-383A0344DC46}" destId="{704A747A-E537-4E31-9C92-306F8253D745}" srcOrd="5" destOrd="0" presId="urn:microsoft.com/office/officeart/2005/8/layout/target3"/>
    <dgm:cxn modelId="{B1C1F938-FDB2-4CE8-94AB-EB816744ABEE}" type="presParOf" srcId="{081F4E69-204A-4BE1-9273-383A0344DC46}" destId="{2825506F-1BD1-484D-95E2-18CA380A5A8F}" srcOrd="6" destOrd="0" presId="urn:microsoft.com/office/officeart/2005/8/layout/target3"/>
    <dgm:cxn modelId="{7D142CE7-B130-4C54-8769-EB7D424338BD}" type="presParOf" srcId="{081F4E69-204A-4BE1-9273-383A0344DC46}" destId="{C2A68BDF-8CD2-49AD-B690-9C81A66ABB57}" srcOrd="7" destOrd="0" presId="urn:microsoft.com/office/officeart/2005/8/layout/target3"/>
    <dgm:cxn modelId="{5F46E6C1-F1CA-447B-8837-0166E04D60BC}" type="presParOf" srcId="{081F4E69-204A-4BE1-9273-383A0344DC46}" destId="{AC6EBDBD-91BF-46E4-8527-F39726F57107}" srcOrd="8" destOrd="0" presId="urn:microsoft.com/office/officeart/2005/8/layout/target3"/>
    <dgm:cxn modelId="{B8B21A9D-F3F7-4137-8F58-6BDEBC1AE52E}" type="presParOf" srcId="{081F4E69-204A-4BE1-9273-383A0344DC46}" destId="{F1F4B2AA-6441-4D7B-B1AF-18388E931F54}" srcOrd="9" destOrd="0" presId="urn:microsoft.com/office/officeart/2005/8/layout/target3"/>
    <dgm:cxn modelId="{10CF3AAD-F26A-4718-843C-A33BD84544F3}" type="presParOf" srcId="{081F4E69-204A-4BE1-9273-383A0344DC46}" destId="{E99B38A4-599E-4946-80D9-2244ED8ADB26}" srcOrd="10" destOrd="0" presId="urn:microsoft.com/office/officeart/2005/8/layout/target3"/>
    <dgm:cxn modelId="{11A4A8D2-B2C0-4A8D-ACB2-00C9CC5E85BC}" type="presParOf" srcId="{081F4E69-204A-4BE1-9273-383A0344DC46}" destId="{65B5CF2F-AA3A-44A9-9826-0D0D1E853DC7}" srcOrd="11" destOrd="0" presId="urn:microsoft.com/office/officeart/2005/8/layout/target3"/>
    <dgm:cxn modelId="{93DF22D8-D22E-4099-8721-AEA16CC457E6}" type="presParOf" srcId="{081F4E69-204A-4BE1-9273-383A0344DC46}" destId="{5A87B3AB-622B-4522-9AF7-E6B0CB092257}" srcOrd="12" destOrd="0" presId="urn:microsoft.com/office/officeart/2005/8/layout/target3"/>
    <dgm:cxn modelId="{05907C1B-CE04-48DE-B47A-B1FB180CD5E9}" type="presParOf" srcId="{081F4E69-204A-4BE1-9273-383A0344DC46}" destId="{9C18143D-3F10-47CD-B470-150F3CB9029C}" srcOrd="13" destOrd="0" presId="urn:microsoft.com/office/officeart/2005/8/layout/target3"/>
    <dgm:cxn modelId="{D0754195-C43C-4F62-A11E-243451FC477D}" type="presParOf" srcId="{081F4E69-204A-4BE1-9273-383A0344DC46}" destId="{053FD9A1-DC56-4045-B4B0-DDE4321F4BE9}" srcOrd="14" destOrd="0" presId="urn:microsoft.com/office/officeart/2005/8/layout/target3"/>
    <dgm:cxn modelId="{8428B28E-87CC-4399-9719-65A4BD43FE90}" type="presParOf" srcId="{081F4E69-204A-4BE1-9273-383A0344DC46}" destId="{46EF5F29-8CAB-45E4-A5A7-7FA597C8961F}" srcOrd="15" destOrd="0" presId="urn:microsoft.com/office/officeart/2005/8/layout/target3"/>
    <dgm:cxn modelId="{8A80CA02-ABDE-4A12-A0FB-A3EB93B573BF}" type="presParOf" srcId="{081F4E69-204A-4BE1-9273-383A0344DC46}" destId="{E1EB14E3-7307-4035-A97A-7521448982E8}" srcOrd="16" destOrd="0" presId="urn:microsoft.com/office/officeart/2005/8/layout/target3"/>
    <dgm:cxn modelId="{4459A67B-EC2B-4B2B-AAD8-FBA952DFA388}" type="presParOf" srcId="{081F4E69-204A-4BE1-9273-383A0344DC46}" destId="{CBB9565D-35E7-497C-9A02-77D30189EE87}" srcOrd="17" destOrd="0" presId="urn:microsoft.com/office/officeart/2005/8/layout/target3"/>
    <dgm:cxn modelId="{81A4FABE-091C-4A1A-BE9A-1A530685D915}" type="presParOf" srcId="{081F4E69-204A-4BE1-9273-383A0344DC46}" destId="{3C04145C-B488-4543-B385-E2491D921697}" srcOrd="18" destOrd="0" presId="urn:microsoft.com/office/officeart/2005/8/layout/target3"/>
    <dgm:cxn modelId="{7B93BC38-B4C1-4398-B3A1-689BB4F43D37}" type="presParOf" srcId="{081F4E69-204A-4BE1-9273-383A0344DC46}" destId="{F965EE55-3FD3-4ABF-B695-F1BD58EDC1CC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5DF79E-36A0-4124-8149-A2C377752AA6}">
      <dsp:nvSpPr>
        <dsp:cNvPr id="0" name=""/>
        <dsp:cNvSpPr/>
      </dsp:nvSpPr>
      <dsp:spPr>
        <a:xfrm>
          <a:off x="0" y="0"/>
          <a:ext cx="3787698" cy="378769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AF1E00-4B34-4997-83DF-F6BF3F733892}">
      <dsp:nvSpPr>
        <dsp:cNvPr id="0" name=""/>
        <dsp:cNvSpPr/>
      </dsp:nvSpPr>
      <dsp:spPr>
        <a:xfrm>
          <a:off x="1893849" y="0"/>
          <a:ext cx="7765573" cy="3787698"/>
        </a:xfrm>
        <a:prstGeom prst="rect">
          <a:avLst/>
        </a:prstGeom>
        <a:noFill/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0" i="0" kern="1200" noProof="0" dirty="0" smtClean="0">
              <a:latin typeface="Century Gothic"/>
            </a:rPr>
            <a:t>Beginn um </a:t>
          </a:r>
          <a:r>
            <a:rPr lang="de-DE" sz="2200" b="0" i="0" kern="1200" noProof="0" dirty="0" smtClean="0">
              <a:latin typeface="Century Gothic"/>
            </a:rPr>
            <a:t>18h30</a:t>
          </a:r>
          <a:endParaRPr lang="de-DE" sz="2200" b="0" i="0" kern="1200" noProof="0" dirty="0">
            <a:latin typeface="Century Gothic"/>
          </a:endParaRPr>
        </a:p>
      </dsp:txBody>
      <dsp:txXfrm>
        <a:off x="1893849" y="0"/>
        <a:ext cx="3882786" cy="804885"/>
      </dsp:txXfrm>
    </dsp:sp>
    <dsp:sp modelId="{98786D38-8D96-4518-87B9-5110CFE355F8}">
      <dsp:nvSpPr>
        <dsp:cNvPr id="0" name=""/>
        <dsp:cNvSpPr/>
      </dsp:nvSpPr>
      <dsp:spPr>
        <a:xfrm>
          <a:off x="497135" y="804885"/>
          <a:ext cx="2793427" cy="279342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4A747A-E537-4E31-9C92-306F8253D745}">
      <dsp:nvSpPr>
        <dsp:cNvPr id="0" name=""/>
        <dsp:cNvSpPr/>
      </dsp:nvSpPr>
      <dsp:spPr>
        <a:xfrm>
          <a:off x="1893849" y="804885"/>
          <a:ext cx="7765573" cy="2793427"/>
        </a:xfrm>
        <a:prstGeom prst="rect">
          <a:avLst/>
        </a:prstGeom>
        <a:noFill/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0" i="0" kern="1200" noProof="0" dirty="0" smtClean="0">
              <a:latin typeface="Century Gothic"/>
            </a:rPr>
            <a:t>Berichte</a:t>
          </a:r>
          <a:endParaRPr lang="de-DE" sz="2200" b="0" i="0" kern="1200" noProof="0" dirty="0">
            <a:latin typeface="Century Gothic"/>
          </a:endParaRPr>
        </a:p>
      </dsp:txBody>
      <dsp:txXfrm>
        <a:off x="1893849" y="804885"/>
        <a:ext cx="3882786" cy="804885"/>
      </dsp:txXfrm>
    </dsp:sp>
    <dsp:sp modelId="{C2A68BDF-8CD2-49AD-B690-9C81A66ABB57}">
      <dsp:nvSpPr>
        <dsp:cNvPr id="0" name=""/>
        <dsp:cNvSpPr/>
      </dsp:nvSpPr>
      <dsp:spPr>
        <a:xfrm>
          <a:off x="994270" y="1609771"/>
          <a:ext cx="1799156" cy="179915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6EBDBD-91BF-46E4-8527-F39726F57107}">
      <dsp:nvSpPr>
        <dsp:cNvPr id="0" name=""/>
        <dsp:cNvSpPr/>
      </dsp:nvSpPr>
      <dsp:spPr>
        <a:xfrm>
          <a:off x="1893849" y="1609771"/>
          <a:ext cx="7765573" cy="1799156"/>
        </a:xfrm>
        <a:prstGeom prst="rect">
          <a:avLst/>
        </a:prstGeom>
        <a:noFill/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0" i="0" kern="1200" noProof="0" dirty="0" smtClean="0">
              <a:latin typeface="Century Gothic"/>
            </a:rPr>
            <a:t>Wahlen</a:t>
          </a:r>
          <a:endParaRPr lang="de-DE" sz="2200" b="0" i="0" kern="1200" noProof="0" dirty="0">
            <a:latin typeface="Century Gothic"/>
          </a:endParaRPr>
        </a:p>
      </dsp:txBody>
      <dsp:txXfrm>
        <a:off x="1893849" y="1609771"/>
        <a:ext cx="3882786" cy="804885"/>
      </dsp:txXfrm>
    </dsp:sp>
    <dsp:sp modelId="{E99B38A4-599E-4946-80D9-2244ED8ADB26}">
      <dsp:nvSpPr>
        <dsp:cNvPr id="0" name=""/>
        <dsp:cNvSpPr/>
      </dsp:nvSpPr>
      <dsp:spPr>
        <a:xfrm>
          <a:off x="1491406" y="2414657"/>
          <a:ext cx="804885" cy="80488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5CF2F-AA3A-44A9-9826-0D0D1E853DC7}">
      <dsp:nvSpPr>
        <dsp:cNvPr id="0" name=""/>
        <dsp:cNvSpPr/>
      </dsp:nvSpPr>
      <dsp:spPr>
        <a:xfrm>
          <a:off x="1893849" y="2414657"/>
          <a:ext cx="7765573" cy="804885"/>
        </a:xfrm>
        <a:prstGeom prst="rect">
          <a:avLst/>
        </a:prstGeom>
        <a:noFill/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0" i="0" kern="1200" noProof="0" dirty="0" smtClean="0">
              <a:latin typeface="Century Gothic"/>
            </a:rPr>
            <a:t>Ehrungen und Verschiedenes</a:t>
          </a:r>
          <a:endParaRPr lang="de-DE" sz="2200" b="0" i="0" kern="1200" noProof="0" dirty="0">
            <a:latin typeface="Century Gothic"/>
          </a:endParaRPr>
        </a:p>
      </dsp:txBody>
      <dsp:txXfrm>
        <a:off x="1893849" y="2414657"/>
        <a:ext cx="3882786" cy="804885"/>
      </dsp:txXfrm>
    </dsp:sp>
    <dsp:sp modelId="{9C18143D-3F10-47CD-B470-150F3CB9029C}">
      <dsp:nvSpPr>
        <dsp:cNvPr id="0" name=""/>
        <dsp:cNvSpPr/>
      </dsp:nvSpPr>
      <dsp:spPr>
        <a:xfrm>
          <a:off x="5776635" y="0"/>
          <a:ext cx="3882786" cy="804885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b="0" i="0" kern="1200" noProof="0" dirty="0" smtClean="0">
              <a:latin typeface="Century Gothic"/>
            </a:rPr>
            <a:t>Begrüßung und Totenehrung</a:t>
          </a:r>
          <a:endParaRPr lang="de-DE" sz="1000" b="0" i="0" kern="1200" noProof="0" dirty="0">
            <a:latin typeface="Century Gothic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b="0" i="0" kern="1200" noProof="0" dirty="0" smtClean="0">
              <a:latin typeface="Century Gothic"/>
            </a:rPr>
            <a:t>Protokoll M. </a:t>
          </a:r>
          <a:r>
            <a:rPr lang="de-DE" sz="1000" b="0" i="0" kern="1200" noProof="0" dirty="0" err="1" smtClean="0">
              <a:latin typeface="Century Gothic"/>
            </a:rPr>
            <a:t>Einzinger</a:t>
          </a:r>
          <a:endParaRPr lang="de-DE" sz="1000" b="0" i="0" kern="1200" noProof="0" dirty="0">
            <a:latin typeface="Century Gothic"/>
          </a:endParaRPr>
        </a:p>
      </dsp:txBody>
      <dsp:txXfrm>
        <a:off x="5776635" y="0"/>
        <a:ext cx="3882786" cy="804885"/>
      </dsp:txXfrm>
    </dsp:sp>
    <dsp:sp modelId="{46EF5F29-8CAB-45E4-A5A7-7FA597C8961F}">
      <dsp:nvSpPr>
        <dsp:cNvPr id="0" name=""/>
        <dsp:cNvSpPr/>
      </dsp:nvSpPr>
      <dsp:spPr>
        <a:xfrm>
          <a:off x="5776635" y="804885"/>
          <a:ext cx="3882786" cy="804885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b="0" i="0" kern="1200" noProof="0" dirty="0" smtClean="0">
              <a:latin typeface="Century Gothic"/>
            </a:rPr>
            <a:t>1.Vorsitzender Olaf Kaiser</a:t>
          </a:r>
          <a:endParaRPr lang="de-DE" sz="1000" b="0" i="0" kern="1200" noProof="0" dirty="0">
            <a:latin typeface="Century Gothic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b="0" i="0" kern="1200" noProof="0" dirty="0" smtClean="0">
              <a:latin typeface="Century Gothic"/>
            </a:rPr>
            <a:t>Kassenführer J Treller</a:t>
          </a:r>
          <a:endParaRPr lang="de-DE" sz="1000" b="0" i="0" kern="1200" noProof="0" dirty="0">
            <a:latin typeface="Century Gothic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b="0" i="0" kern="1200" noProof="0" dirty="0" smtClean="0">
              <a:latin typeface="Century Gothic"/>
            </a:rPr>
            <a:t>Kassenprüferbericht  und Entlastung</a:t>
          </a:r>
          <a:endParaRPr lang="de-DE" sz="1000" b="0" i="0" kern="1200" noProof="0" dirty="0">
            <a:latin typeface="Century Gothic"/>
          </a:endParaRPr>
        </a:p>
      </dsp:txBody>
      <dsp:txXfrm>
        <a:off x="5776635" y="804885"/>
        <a:ext cx="3882786" cy="804885"/>
      </dsp:txXfrm>
    </dsp:sp>
    <dsp:sp modelId="{CBB9565D-35E7-497C-9A02-77D30189EE87}">
      <dsp:nvSpPr>
        <dsp:cNvPr id="0" name=""/>
        <dsp:cNvSpPr/>
      </dsp:nvSpPr>
      <dsp:spPr>
        <a:xfrm>
          <a:off x="5776635" y="1609771"/>
          <a:ext cx="3882786" cy="804885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b="0" i="0" kern="1200" noProof="0" dirty="0" smtClean="0">
              <a:latin typeface="Century Gothic"/>
            </a:rPr>
            <a:t>1.Vorsitzender,  Beisitzer</a:t>
          </a:r>
          <a:endParaRPr lang="de-DE" sz="1000" b="0" i="0" kern="1200" noProof="0" dirty="0">
            <a:latin typeface="Century Gothic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b="0" i="0" kern="1200" noProof="0" dirty="0" smtClean="0">
              <a:latin typeface="Century Gothic"/>
            </a:rPr>
            <a:t>Neuer Kassenprüfer/Notenwart / Gerätewart/</a:t>
          </a:r>
          <a:r>
            <a:rPr lang="de-DE" sz="1000" b="0" i="0" kern="1200" noProof="0" dirty="0" err="1" smtClean="0">
              <a:latin typeface="Century Gothic"/>
            </a:rPr>
            <a:t>stellv.Kassenführer</a:t>
          </a:r>
          <a:r>
            <a:rPr lang="de-DE" sz="1000" b="0" i="0" kern="1200" noProof="0" dirty="0" smtClean="0">
              <a:latin typeface="Century Gothic"/>
            </a:rPr>
            <a:t>/</a:t>
          </a:r>
          <a:r>
            <a:rPr lang="de-DE" sz="1000" b="0" i="0" kern="1200" noProof="0" dirty="0" err="1" smtClean="0">
              <a:latin typeface="Century Gothic"/>
            </a:rPr>
            <a:t>stellv.Schriftführer</a:t>
          </a:r>
          <a:endParaRPr lang="de-DE" sz="1000" b="0" i="0" kern="1200" noProof="0" dirty="0">
            <a:latin typeface="Century Gothic"/>
          </a:endParaRPr>
        </a:p>
      </dsp:txBody>
      <dsp:txXfrm>
        <a:off x="5776635" y="1609771"/>
        <a:ext cx="3882786" cy="804885"/>
      </dsp:txXfrm>
    </dsp:sp>
    <dsp:sp modelId="{F965EE55-3FD3-4ABF-B695-F1BD58EDC1CC}">
      <dsp:nvSpPr>
        <dsp:cNvPr id="0" name=""/>
        <dsp:cNvSpPr/>
      </dsp:nvSpPr>
      <dsp:spPr>
        <a:xfrm>
          <a:off x="5776635" y="2414657"/>
          <a:ext cx="3882786" cy="804885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b="0" i="0" kern="1200" noProof="0" dirty="0" smtClean="0">
              <a:latin typeface="Century Gothic"/>
            </a:rPr>
            <a:t> Ehrungen</a:t>
          </a:r>
          <a:endParaRPr lang="de-DE" sz="1000" b="0" i="0" kern="1200" noProof="0" dirty="0">
            <a:latin typeface="Century Gothic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b="0" i="0" kern="1200" noProof="0" dirty="0" smtClean="0">
              <a:latin typeface="Century Gothic"/>
            </a:rPr>
            <a:t> Jugendleiter und Dirigent</a:t>
          </a:r>
          <a:endParaRPr lang="de-DE" sz="1000" b="0" i="0" kern="1200" noProof="0" dirty="0">
            <a:latin typeface="Century Gothic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b="0" i="0" kern="1200" noProof="0" dirty="0" smtClean="0">
              <a:latin typeface="Century Gothic"/>
            </a:rPr>
            <a:t> Verschiedenes</a:t>
          </a:r>
          <a:endParaRPr lang="de-DE" sz="1000" b="0" i="0" kern="1200" noProof="0" dirty="0">
            <a:latin typeface="Century Gothic"/>
          </a:endParaRPr>
        </a:p>
      </dsp:txBody>
      <dsp:txXfrm>
        <a:off x="5776635" y="2414657"/>
        <a:ext cx="3882786" cy="8048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557" cy="4976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582" y="1"/>
            <a:ext cx="2945557" cy="4976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4AC39-44E6-425E-AF49-CF7D189F346F}" type="datetimeFigureOut">
              <a:rPr lang="de-DE" smtClean="0"/>
              <a:t>16.02.2017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952"/>
            <a:ext cx="2945557" cy="4976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582" y="9428952"/>
            <a:ext cx="2945557" cy="4976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0F472-929B-459B-8D82-2FABCC5B32A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2264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F2775BC-6312-42C7-B7C5-EA6783C2D9CA}" type="datetimeFigureOut">
              <a:rPr lang="de-DE" smtClean="0"/>
              <a:t>16.02.2017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de-DE" dirty="0"/>
          </a:p>
        </p:txBody>
      </p:sp>
      <p:sp>
        <p:nvSpPr>
          <p:cNvPr id="5" name="Kopfzeil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67F715A1-4ADC-44E0-9587-804FF39D6B2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984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de-DE" noProof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noProof="0" smtClean="0"/>
              <a:t>Formatvorlage des Untertitelmasters durch Klicken bearbeiten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noProof="0" smtClean="0"/>
              <a:t>16.02.2017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940892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16.02.2017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81391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16.02.2017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40915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16.02.2017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4" name="Textplatzhalt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898295" y="971253"/>
            <a:ext cx="801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de-DE" sz="1800" b="0" i="0" dirty="0" smtClean="0">
                <a:solidFill>
                  <a:schemeClr val="tx1"/>
                </a:solidFill>
                <a:latin typeface="Century Gothic"/>
                <a:ea typeface="+mn-ea"/>
                <a:cs typeface="+mn-cs"/>
              </a:rPr>
              <a:t>“</a:t>
            </a:r>
            <a:endParaRPr lang="de-DE" dirty="0"/>
          </a:p>
        </p:txBody>
      </p:sp>
      <p:sp>
        <p:nvSpPr>
          <p:cNvPr id="13" name="Textfeld 12"/>
          <p:cNvSpPr txBox="1"/>
          <p:nvPr/>
        </p:nvSpPr>
        <p:spPr>
          <a:xfrm>
            <a:off x="9330490" y="2613787"/>
            <a:ext cx="801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de-DE" sz="1800" b="0" i="0" dirty="0" smtClean="0">
                <a:solidFill>
                  <a:schemeClr val="tx1"/>
                </a:solidFill>
                <a:latin typeface="Century Gothic"/>
                <a:ea typeface="+mn-ea"/>
                <a:cs typeface="+mn-cs"/>
              </a:rPr>
              <a:t>”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47621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latz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16.02.2017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94607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Platz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3163026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16.02.2017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2"/>
          </p:nvPr>
        </p:nvSpPr>
        <p:spPr>
          <a:xfrm>
            <a:off x="1574801" y="4953000"/>
            <a:ext cx="7999315" cy="1074057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0" i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9334033" y="3316513"/>
            <a:ext cx="801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de-DE" sz="1800" b="0" i="0" dirty="0" smtClean="0">
                <a:solidFill>
                  <a:schemeClr val="tx1"/>
                </a:solidFill>
                <a:latin typeface="Century Gothic"/>
                <a:ea typeface="+mn-ea"/>
                <a:cs typeface="+mn-cs"/>
              </a:rPr>
              <a:t>”</a:t>
            </a:r>
            <a:endParaRPr lang="de-DE" dirty="0"/>
          </a:p>
        </p:txBody>
      </p:sp>
      <p:sp>
        <p:nvSpPr>
          <p:cNvPr id="14" name="Textfeld 13"/>
          <p:cNvSpPr txBox="1"/>
          <p:nvPr/>
        </p:nvSpPr>
        <p:spPr>
          <a:xfrm>
            <a:off x="898295" y="971253"/>
            <a:ext cx="801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de-DE" sz="1800" b="0" i="0" dirty="0" smtClean="0">
                <a:solidFill>
                  <a:schemeClr val="tx1"/>
                </a:solidFill>
                <a:latin typeface="Century Gothic"/>
                <a:ea typeface="+mn-ea"/>
                <a:cs typeface="+mn-cs"/>
              </a:rPr>
              <a:t>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64584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16.02.2017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3" name="Textplatzhalter 3"/>
          <p:cNvSpPr>
            <a:spLocks noGrp="1"/>
          </p:cNvSpPr>
          <p:nvPr>
            <p:ph type="body" sz="half" idx="13"/>
          </p:nvPr>
        </p:nvSpPr>
        <p:spPr>
          <a:xfrm>
            <a:off x="1154953" y="3848610"/>
            <a:ext cx="8825659" cy="588517"/>
          </a:xfrm>
        </p:spPr>
        <p:txBody>
          <a:bodyPr anchor="b">
            <a:normAutofit/>
          </a:bodyPr>
          <a:lstStyle>
            <a:lvl1pPr marL="0" indent="0" algn="l" defTabSz="457200" rtl="0" eaLnBrk="1" latinLnBrk="0" hangingPunct="1">
              <a:buNone/>
              <a:defRPr lang="en-US" sz="3600" b="0" i="0" kern="1200" cap="none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922269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cxnSp>
        <p:nvCxnSpPr>
          <p:cNvPr id="17" name="Gerader Verbinde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platzhalt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9" name="Textplatzhalt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0" name="Textplatzhalt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16.02.2017</a:t>
            </a:fld>
            <a:endParaRPr lang="de-DE" dirty="0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649470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, 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2" name="Textplatzhalt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3" name="Textplatzhalt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4" name="Textplatzhalt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9" name="Bildplatzhalter 2"/>
          <p:cNvSpPr>
            <a:spLocks noGrp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30" name="Bildplatzhalter 2"/>
          <p:cNvSpPr>
            <a:spLocks noGrp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31" name="Bildplatzhalter 2"/>
          <p:cNvSpPr>
            <a:spLocks noGrp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cxnSp>
        <p:nvCxnSpPr>
          <p:cNvPr id="17" name="Gerader Verbinde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16.02.2017</a:t>
            </a:fld>
            <a:endParaRPr lang="de-DE" dirty="0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335526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b" anchorCtr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16.02.2017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509830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164151" y="1447799"/>
            <a:ext cx="2103855" cy="4413251"/>
          </a:xfrm>
        </p:spPr>
        <p:txBody>
          <a:bodyPr vert="eaVert" anchor="b" anchorCtr="0"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154954" y="1447799"/>
            <a:ext cx="6776630" cy="4413251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16.02.2017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002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noProof="0" smtClean="0"/>
              <a:t>16.02.2017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2522446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16.02.2017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2998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16.02.2017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2208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noProof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3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3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noProof="0" smtClean="0"/>
              <a:t>16.02.2017</a:t>
            </a:fld>
            <a:endParaRPr lang="de-DE" noProof="0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182202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7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16.02.2017</a:t>
            </a:fld>
            <a:endParaRPr lang="de-DE" dirty="0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9123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16.02.2017</a:t>
            </a:fld>
            <a:endParaRPr lang="de-DE" dirty="0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1531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16.02.2017</a:t>
            </a:fld>
            <a:endParaRPr lang="de-DE" dirty="0"/>
          </a:p>
        </p:txBody>
      </p:sp>
      <p:sp>
        <p:nvSpPr>
          <p:cNvPr id="5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7989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de-DE" smtClean="0"/>
              <a:t>16.02.2017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69085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llipse 12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1000"/>
                </a:schemeClr>
              </a:gs>
              <a:gs pos="75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15" name="Ellipse 14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8000"/>
                </a:schemeClr>
              </a:gs>
              <a:gs pos="71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16" name="Ellipse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17" name="Ellipse 16"/>
          <p:cNvSpPr/>
          <p:nvPr/>
        </p:nvSpPr>
        <p:spPr>
          <a:xfrm>
            <a:off x="799941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4000"/>
                </a:schemeClr>
              </a:gs>
              <a:gs pos="73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18" name="Ellipse 17"/>
          <p:cNvSpPr/>
          <p:nvPr/>
        </p:nvSpPr>
        <p:spPr>
          <a:xfrm>
            <a:off x="860901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0000"/>
                </a:schemeClr>
              </a:gs>
              <a:gs pos="66000">
                <a:schemeClr val="accent1">
                  <a:lumMod val="60000"/>
                  <a:lumOff val="40000"/>
                  <a:alpha val="0"/>
                </a:schemeClr>
              </a:gs>
              <a:gs pos="31000">
                <a:schemeClr val="accent1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14" name="Rechteck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e-DE" noProof="0" dirty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dirty="0" smtClean="0"/>
              <a:t>Textmasterformat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0FF0622-75E4-48B8-A617-5428CA5926CE}" type="datetimeFigureOut">
              <a:rPr lang="de-DE" noProof="0" smtClean="0"/>
              <a:t>16.02.2017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de-DE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75541-8164-4CC7-9F2F-6F0C49BB858D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15634672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  <p:sldLayoutId id="2147483699" r:id="rId19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24000">
              <a:schemeClr val="accent1">
                <a:lumMod val="5000"/>
                <a:lumOff val="95000"/>
              </a:schemeClr>
            </a:gs>
            <a:gs pos="55000">
              <a:srgbClr val="F5A408">
                <a:lumMod val="59000"/>
                <a:lumOff val="41000"/>
                <a:alpha val="0"/>
              </a:srgbClr>
            </a:gs>
            <a:gs pos="85000">
              <a:schemeClr val="tx1">
                <a:lumMod val="1000"/>
                <a:lumOff val="99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6112" y="452718"/>
            <a:ext cx="8411392" cy="1400530"/>
          </a:xfrm>
          <a:gradFill flip="none" rotWithShape="1">
            <a:gsLst>
              <a:gs pos="31000">
                <a:schemeClr val="accent2">
                  <a:lumMod val="5000"/>
                  <a:lumOff val="95000"/>
                </a:schemeClr>
              </a:gs>
              <a:gs pos="63000">
                <a:srgbClr val="F5A408"/>
              </a:gs>
              <a:gs pos="99000">
                <a:schemeClr val="accent2">
                  <a:lumMod val="45000"/>
                  <a:lumOff val="55000"/>
                </a:schemeClr>
              </a:gs>
              <a:gs pos="100000">
                <a:schemeClr val="tx1"/>
              </a:gs>
            </a:gsLst>
            <a:path path="rect">
              <a:fillToRect l="100000" t="100000"/>
            </a:path>
            <a:tileRect r="-100000" b="-100000"/>
          </a:gradFill>
          <a:effectLst>
            <a:glow rad="635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 prstMaterial="plastic"/>
        </p:spPr>
        <p:txBody>
          <a:bodyPr/>
          <a:lstStyle/>
          <a:p>
            <a:pPr algn="l" defTabSz="457200">
              <a:spcBef>
                <a:spcPct val="0"/>
              </a:spcBef>
              <a:buNone/>
            </a:pPr>
            <a:r>
              <a:rPr lang="de-DE" dirty="0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  <a:t>Einladung zur Hödeken JHV  </a:t>
            </a:r>
            <a:br>
              <a:rPr lang="de-DE" dirty="0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</a:br>
            <a:r>
              <a:rPr lang="de-DE" dirty="0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  <a:t>am Sa. </a:t>
            </a:r>
            <a:r>
              <a:rPr lang="de-DE" dirty="0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  <a:t>18</a:t>
            </a:r>
            <a:r>
              <a:rPr lang="de-DE" dirty="0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  <a:t>.3.17 </a:t>
            </a:r>
            <a:r>
              <a:rPr lang="de-DE" dirty="0" err="1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  <a:t>Gasth.Treller</a:t>
            </a:r>
            <a:r>
              <a:rPr lang="de-DE" dirty="0" smtClean="0">
                <a:solidFill>
                  <a:schemeClr val="bg2">
                    <a:lumMod val="75000"/>
                  </a:schemeClr>
                </a:solidFill>
                <a:latin typeface="Century Gothic"/>
              </a:rPr>
              <a:t> </a:t>
            </a:r>
            <a:endParaRPr lang="de-DE" dirty="0">
              <a:solidFill>
                <a:schemeClr val="bg2">
                  <a:lumMod val="75000"/>
                </a:schemeClr>
              </a:solidFill>
            </a:endParaRP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622980"/>
              </p:ext>
            </p:extLst>
          </p:nvPr>
        </p:nvGraphicFramePr>
        <p:xfrm>
          <a:off x="819108" y="1964459"/>
          <a:ext cx="9659422" cy="37876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Grafik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6813" y="272609"/>
            <a:ext cx="1167151" cy="1400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59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 Red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ödeken Tagesordnung" id="{D8FE7EEB-44CD-4428-853E-16244B6EA108}" vid="{848C82D0-CCCE-43C6-AD11-B2B198EBA1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AE901BC-D190-49E6-8B33-2F32A0F2BF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Hödeken Tagesordnung</Template>
  <TotalTime>0</TotalTime>
  <Words>43</Words>
  <Application>Microsoft Office PowerPoint</Application>
  <PresentationFormat>Breitbild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Wingdings 3</vt:lpstr>
      <vt:lpstr>Ion</vt:lpstr>
      <vt:lpstr>Einladung zur Hödeken JHV   am Sa. 18.3.17 Gasth.Treller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2014-02-18T20:16:55Z</dcterms:created>
  <dcterms:modified xsi:type="dcterms:W3CDTF">2017-02-16T20:16:33Z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TC030395169991</vt:lpwstr>
  </property>
</Properties>
</file>