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408"/>
    <a:srgbClr val="FF0000"/>
    <a:srgbClr val="FF505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38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12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Beginn um 19h30</a:t>
          </a:r>
          <a:endParaRPr lang="de-DE" b="0" i="0" noProof="0" dirty="0">
            <a:latin typeface="Century Gothic"/>
          </a:endParaRPr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Begrüßung und Totenehrung</a:t>
          </a:r>
          <a:endParaRPr lang="de-DE" b="0" i="0" noProof="0" dirty="0">
            <a:latin typeface="Century Gothic"/>
          </a:endParaRP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Protokoll M. </a:t>
          </a:r>
          <a:r>
            <a:rPr lang="de-DE" b="0" i="0" noProof="0" dirty="0" err="1" smtClean="0">
              <a:latin typeface="Century Gothic"/>
            </a:rPr>
            <a:t>Einzinger</a:t>
          </a:r>
          <a:endParaRPr lang="de-DE" b="0" i="0" noProof="0" dirty="0">
            <a:latin typeface="Century Gothic"/>
          </a:endParaRP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Berichte</a:t>
          </a:r>
          <a:endParaRPr lang="de-DE" b="0" i="0" noProof="0" dirty="0">
            <a:latin typeface="Century Gothic"/>
          </a:endParaRP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4F09627D-7E88-4601-93C1-4E2BFE4319F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 Olaf Kaiser</a:t>
          </a:r>
          <a:endParaRPr lang="de-DE" b="0" i="0" noProof="0" dirty="0">
            <a:latin typeface="Century Gothic"/>
          </a:endParaRPr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n-U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n-US"/>
        </a:p>
      </dgm:t>
    </dgm:pt>
    <dgm:pt modelId="{4E8F3B2F-F18D-4487-BD67-41CFB087905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Kassenprüferbericht  und Entlastung</a:t>
          </a:r>
          <a:endParaRPr lang="de-DE" b="0" i="0" noProof="0" dirty="0">
            <a:latin typeface="Century Gothic"/>
          </a:endParaRPr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n-U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n-US"/>
        </a:p>
      </dgm:t>
    </dgm:pt>
    <dgm:pt modelId="{6A8A74D4-03D1-4937-B8C8-7B38C7EA0260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Wahlen</a:t>
          </a:r>
          <a:endParaRPr lang="de-DE" b="0" i="0" noProof="0" dirty="0">
            <a:latin typeface="Century Gothic"/>
          </a:endParaRPr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n-U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n-US"/>
        </a:p>
      </dgm:t>
    </dgm:pt>
    <dgm:pt modelId="{D06C39EA-88FF-491A-A601-2B59DC71888A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Kassenführer J Treller</a:t>
          </a:r>
          <a:endParaRPr lang="de-DE" b="0" i="0" noProof="0" dirty="0">
            <a:latin typeface="Century Gothic"/>
          </a:endParaRPr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n-U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n-US"/>
        </a:p>
      </dgm:t>
    </dgm:pt>
    <dgm:pt modelId="{831B4B7D-5772-41B1-9549-EFA1E945EC2F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Abstimmung</a:t>
          </a:r>
          <a:endParaRPr lang="de-DE" b="0" i="0" noProof="0" dirty="0">
            <a:latin typeface="Century Gothic"/>
          </a:endParaRPr>
        </a:p>
      </dgm:t>
    </dgm:pt>
    <dgm:pt modelId="{E8F0AD03-49BF-4069-BAD9-F0ADBD7C8981}" type="parTrans" cxnId="{6A305DAE-4207-4534-801A-1A532095FD01}">
      <dgm:prSet/>
      <dgm:spPr/>
      <dgm:t>
        <a:bodyPr/>
        <a:lstStyle/>
        <a:p>
          <a:endParaRPr lang="de-DE"/>
        </a:p>
      </dgm:t>
    </dgm:pt>
    <dgm:pt modelId="{28DE1960-0DCA-4E37-BCC7-C0968FD2778A}" type="sibTrans" cxnId="{6A305DAE-4207-4534-801A-1A532095FD01}">
      <dgm:prSet/>
      <dgm:spPr/>
      <dgm:t>
        <a:bodyPr/>
        <a:lstStyle/>
        <a:p>
          <a:endParaRPr lang="de-DE"/>
        </a:p>
      </dgm:t>
    </dgm:pt>
    <dgm:pt modelId="{47B1D7AC-4F27-40E0-AD97-A59376EF8C2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1.Vorsitzender,  Beisitzer</a:t>
          </a:r>
          <a:endParaRPr lang="de-DE" b="0" i="0" noProof="0" dirty="0">
            <a:latin typeface="Century Gothic"/>
          </a:endParaRPr>
        </a:p>
      </dgm:t>
    </dgm:pt>
    <dgm:pt modelId="{D6A6D001-29C2-4DA5-BF0E-7ABE97195EFE}" type="parTrans" cxnId="{A9C4A13A-4A2B-4093-8D15-AA22E039DA64}">
      <dgm:prSet/>
      <dgm:spPr/>
      <dgm:t>
        <a:bodyPr/>
        <a:lstStyle/>
        <a:p>
          <a:endParaRPr lang="de-DE"/>
        </a:p>
      </dgm:t>
    </dgm:pt>
    <dgm:pt modelId="{D2B4C3CB-6B93-4D16-813E-D6A1B2E92810}" type="sibTrans" cxnId="{A9C4A13A-4A2B-4093-8D15-AA22E039DA64}">
      <dgm:prSet/>
      <dgm:spPr/>
      <dgm:t>
        <a:bodyPr/>
        <a:lstStyle/>
        <a:p>
          <a:endParaRPr lang="de-DE"/>
        </a:p>
      </dgm:t>
    </dgm:pt>
    <dgm:pt modelId="{E2E16D79-B8AE-4921-827C-CBC2EFCF8866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Neuer Kassenprüfer/Notenwart / Gerätewart/</a:t>
          </a:r>
          <a:r>
            <a:rPr lang="de-DE" b="0" i="0" noProof="0" dirty="0" err="1" smtClean="0">
              <a:latin typeface="Century Gothic"/>
            </a:rPr>
            <a:t>stellv.Kassenführer</a:t>
          </a:r>
          <a:r>
            <a:rPr lang="de-DE" b="0" i="0" noProof="0" dirty="0" smtClean="0">
              <a:latin typeface="Century Gothic"/>
            </a:rPr>
            <a:t>/</a:t>
          </a:r>
          <a:r>
            <a:rPr lang="de-DE" b="0" i="0" noProof="0" dirty="0" err="1" smtClean="0">
              <a:latin typeface="Century Gothic"/>
            </a:rPr>
            <a:t>stellv.Schriftführer</a:t>
          </a:r>
          <a:endParaRPr lang="de-DE" b="0" i="0" noProof="0" dirty="0">
            <a:latin typeface="Century Gothic"/>
          </a:endParaRPr>
        </a:p>
      </dgm:t>
    </dgm:pt>
    <dgm:pt modelId="{8C1596C9-E2A3-4716-B08F-B917FC168A6A}" type="parTrans" cxnId="{1CDC005E-041C-4C58-AC0B-0C67E9375590}">
      <dgm:prSet/>
      <dgm:spPr/>
      <dgm:t>
        <a:bodyPr/>
        <a:lstStyle/>
        <a:p>
          <a:endParaRPr lang="de-DE"/>
        </a:p>
      </dgm:t>
    </dgm:pt>
    <dgm:pt modelId="{91FB1ABC-1638-41EB-B381-A27FC58B1C19}" type="sibTrans" cxnId="{1CDC005E-041C-4C58-AC0B-0C67E9375590}">
      <dgm:prSet/>
      <dgm:spPr/>
      <dgm:t>
        <a:bodyPr/>
        <a:lstStyle/>
        <a:p>
          <a:endParaRPr lang="de-DE"/>
        </a:p>
      </dgm:t>
    </dgm:pt>
    <dgm:pt modelId="{02D9496E-A413-40CE-B0CE-DD48ED241EFE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Ehrungen und Verschiedenes</a:t>
          </a:r>
          <a:endParaRPr lang="de-DE" b="0" i="0" noProof="0" dirty="0">
            <a:latin typeface="Century Gothic"/>
          </a:endParaRPr>
        </a:p>
      </dgm:t>
    </dgm:pt>
    <dgm:pt modelId="{2499D4D5-295F-475D-B7C2-D07A15F6CDDE}" type="parTrans" cxnId="{F0BFE714-A021-4A16-A34B-3C096933109F}">
      <dgm:prSet/>
      <dgm:spPr/>
      <dgm:t>
        <a:bodyPr/>
        <a:lstStyle/>
        <a:p>
          <a:endParaRPr lang="de-DE"/>
        </a:p>
      </dgm:t>
    </dgm:pt>
    <dgm:pt modelId="{AA7CCA00-93E8-45DD-8588-CAD42D8FC2AF}" type="sibTrans" cxnId="{F0BFE714-A021-4A16-A34B-3C096933109F}">
      <dgm:prSet/>
      <dgm:spPr/>
      <dgm:t>
        <a:bodyPr/>
        <a:lstStyle/>
        <a:p>
          <a:endParaRPr lang="de-DE"/>
        </a:p>
      </dgm:t>
    </dgm:pt>
    <dgm:pt modelId="{9611F4C4-8F72-4C01-85C1-F6252D9085F3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Ehrungen</a:t>
          </a:r>
          <a:endParaRPr lang="de-DE" b="0" i="0" noProof="0" dirty="0">
            <a:latin typeface="Century Gothic"/>
          </a:endParaRPr>
        </a:p>
      </dgm:t>
    </dgm:pt>
    <dgm:pt modelId="{BED979D7-211C-4C5E-9B2E-D83128A982C0}" type="parTrans" cxnId="{4E747F8D-A5A0-43D3-A099-91E82A12FE08}">
      <dgm:prSet/>
      <dgm:spPr/>
      <dgm:t>
        <a:bodyPr/>
        <a:lstStyle/>
        <a:p>
          <a:endParaRPr lang="de-DE"/>
        </a:p>
      </dgm:t>
    </dgm:pt>
    <dgm:pt modelId="{D54B868D-AB74-4EB4-BB17-D17B58A4266F}" type="sibTrans" cxnId="{4E747F8D-A5A0-43D3-A099-91E82A12FE08}">
      <dgm:prSet/>
      <dgm:spPr/>
      <dgm:t>
        <a:bodyPr/>
        <a:lstStyle/>
        <a:p>
          <a:endParaRPr lang="de-DE"/>
        </a:p>
      </dgm:t>
    </dgm:pt>
    <dgm:pt modelId="{DB556537-B8B2-4149-8E27-29E562054235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Jugendleiter und Dirigent</a:t>
          </a:r>
          <a:endParaRPr lang="de-DE" b="0" i="0" noProof="0" dirty="0">
            <a:latin typeface="Century Gothic"/>
          </a:endParaRPr>
        </a:p>
      </dgm:t>
    </dgm:pt>
    <dgm:pt modelId="{D8ACDE9B-DC23-456F-AFC8-3275C73F657E}" type="parTrans" cxnId="{E423C87D-ED6B-4463-9CF3-200822E20E9E}">
      <dgm:prSet/>
      <dgm:spPr/>
      <dgm:t>
        <a:bodyPr/>
        <a:lstStyle/>
        <a:p>
          <a:endParaRPr lang="de-DE"/>
        </a:p>
      </dgm:t>
    </dgm:pt>
    <dgm:pt modelId="{34D1BF52-0F1E-4991-8A6E-AC9BE955E781}" type="sibTrans" cxnId="{E423C87D-ED6B-4463-9CF3-200822E20E9E}">
      <dgm:prSet/>
      <dgm:spPr/>
      <dgm:t>
        <a:bodyPr/>
        <a:lstStyle/>
        <a:p>
          <a:endParaRPr lang="de-DE"/>
        </a:p>
      </dgm:t>
    </dgm:pt>
    <dgm:pt modelId="{FB22AEAC-5A87-47D6-8440-2B5F39F1AFDB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Verschiedenes</a:t>
          </a:r>
          <a:endParaRPr lang="de-DE" b="0" i="0" noProof="0" dirty="0">
            <a:latin typeface="Century Gothic"/>
          </a:endParaRPr>
        </a:p>
      </dgm:t>
    </dgm:pt>
    <dgm:pt modelId="{7A7DEB74-69E4-4A86-B0AA-07B1E62EBFD3}" type="parTrans" cxnId="{76F86059-04EA-4284-A7C4-98CCC604FFC5}">
      <dgm:prSet/>
      <dgm:spPr/>
      <dgm:t>
        <a:bodyPr/>
        <a:lstStyle/>
        <a:p>
          <a:endParaRPr lang="de-DE"/>
        </a:p>
      </dgm:t>
    </dgm:pt>
    <dgm:pt modelId="{B77AB9DB-D2B7-4DB0-8AD5-DB8B74EE76F7}" type="sibTrans" cxnId="{76F86059-04EA-4284-A7C4-98CCC604FFC5}">
      <dgm:prSet/>
      <dgm:spPr/>
      <dgm:t>
        <a:bodyPr/>
        <a:lstStyle/>
        <a:p>
          <a:endParaRPr lang="de-DE"/>
        </a:p>
      </dgm:t>
    </dgm:pt>
    <dgm:pt modelId="{F7D33650-E022-4702-9E06-5F7A6EF53578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Kostenvoranschlag 2015 </a:t>
          </a:r>
          <a:endParaRPr lang="de-DE" b="0" i="0" noProof="0" dirty="0">
            <a:latin typeface="Century Gothic"/>
          </a:endParaRPr>
        </a:p>
      </dgm:t>
    </dgm:pt>
    <dgm:pt modelId="{D55EA9F0-742A-47AB-9906-09B8E987C456}" type="parTrans" cxnId="{DEB4B473-81B3-40CD-AC45-458289126410}">
      <dgm:prSet/>
      <dgm:spPr/>
      <dgm:t>
        <a:bodyPr/>
        <a:lstStyle/>
        <a:p>
          <a:endParaRPr lang="de-DE"/>
        </a:p>
      </dgm:t>
    </dgm:pt>
    <dgm:pt modelId="{E20FF0EE-2F44-47CA-8DD5-F0585C2612C3}" type="sibTrans" cxnId="{DEB4B473-81B3-40CD-AC45-458289126410}">
      <dgm:prSet/>
      <dgm:spPr/>
      <dgm:t>
        <a:bodyPr/>
        <a:lstStyle/>
        <a:p>
          <a:endParaRPr lang="de-DE"/>
        </a:p>
      </dgm:t>
    </dgm:pt>
    <dgm:pt modelId="{081F4E69-204A-4BE1-9273-383A0344DC46}" type="pres">
      <dgm:prSet presAssocID="{A2397643-8125-4F1C-A372-ECF3E023D3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E5DF79E-36A0-4124-8149-A2C377752AA6}" type="pres">
      <dgm:prSet presAssocID="{75F46C7D-8C5B-44B8-885B-72B553DFBDED}" presName="circle1" presStyleLbl="node1" presStyleIdx="0" presStyleCnt="4"/>
      <dgm:spPr/>
    </dgm:pt>
    <dgm:pt modelId="{2859B949-838D-461A-A318-5414E2C9C3FC}" type="pres">
      <dgm:prSet presAssocID="{75F46C7D-8C5B-44B8-885B-72B553DFBDED}" presName="space" presStyleCnt="0"/>
      <dgm:spPr/>
    </dgm:pt>
    <dgm:pt modelId="{CEAF1E00-4B34-4997-83DF-F6BF3F733892}" type="pres">
      <dgm:prSet presAssocID="{75F46C7D-8C5B-44B8-885B-72B553DFBDED}" presName="rect1" presStyleLbl="alignAcc1" presStyleIdx="0" presStyleCnt="4"/>
      <dgm:spPr/>
      <dgm:t>
        <a:bodyPr/>
        <a:lstStyle/>
        <a:p>
          <a:endParaRPr lang="de-DE"/>
        </a:p>
      </dgm:t>
    </dgm:pt>
    <dgm:pt modelId="{4141EA4B-DFDE-44BF-8F13-0556B3B5FBFA}" type="pres">
      <dgm:prSet presAssocID="{C8FCE1D5-0013-443B-BA52-E4A60EA3FE6D}" presName="vertSpace2" presStyleLbl="node1" presStyleIdx="0" presStyleCnt="4"/>
      <dgm:spPr/>
    </dgm:pt>
    <dgm:pt modelId="{98786D38-8D96-4518-87B9-5110CFE355F8}" type="pres">
      <dgm:prSet presAssocID="{C8FCE1D5-0013-443B-BA52-E4A60EA3FE6D}" presName="circle2" presStyleLbl="node1" presStyleIdx="1" presStyleCnt="4"/>
      <dgm:spPr/>
    </dgm:pt>
    <dgm:pt modelId="{704A747A-E537-4E31-9C92-306F8253D745}" type="pres">
      <dgm:prSet presAssocID="{C8FCE1D5-0013-443B-BA52-E4A60EA3FE6D}" presName="rect2" presStyleLbl="alignAcc1" presStyleIdx="1" presStyleCnt="4"/>
      <dgm:spPr/>
      <dgm:t>
        <a:bodyPr/>
        <a:lstStyle/>
        <a:p>
          <a:endParaRPr lang="de-DE"/>
        </a:p>
      </dgm:t>
    </dgm:pt>
    <dgm:pt modelId="{2825506F-1BD1-484D-95E2-18CA380A5A8F}" type="pres">
      <dgm:prSet presAssocID="{6A8A74D4-03D1-4937-B8C8-7B38C7EA0260}" presName="vertSpace3" presStyleLbl="node1" presStyleIdx="1" presStyleCnt="4"/>
      <dgm:spPr/>
    </dgm:pt>
    <dgm:pt modelId="{C2A68BDF-8CD2-49AD-B690-9C81A66ABB57}" type="pres">
      <dgm:prSet presAssocID="{6A8A74D4-03D1-4937-B8C8-7B38C7EA0260}" presName="circle3" presStyleLbl="node1" presStyleIdx="2" presStyleCnt="4"/>
      <dgm:spPr/>
    </dgm:pt>
    <dgm:pt modelId="{AC6EBDBD-91BF-46E4-8527-F39726F57107}" type="pres">
      <dgm:prSet presAssocID="{6A8A74D4-03D1-4937-B8C8-7B38C7EA0260}" presName="rect3" presStyleLbl="alignAcc1" presStyleIdx="2" presStyleCnt="4"/>
      <dgm:spPr/>
      <dgm:t>
        <a:bodyPr/>
        <a:lstStyle/>
        <a:p>
          <a:endParaRPr lang="de-DE"/>
        </a:p>
      </dgm:t>
    </dgm:pt>
    <dgm:pt modelId="{F1F4B2AA-6441-4D7B-B1AF-18388E931F54}" type="pres">
      <dgm:prSet presAssocID="{02D9496E-A413-40CE-B0CE-DD48ED241EFE}" presName="vertSpace4" presStyleLbl="node1" presStyleIdx="2" presStyleCnt="4"/>
      <dgm:spPr/>
    </dgm:pt>
    <dgm:pt modelId="{E99B38A4-599E-4946-80D9-2244ED8ADB26}" type="pres">
      <dgm:prSet presAssocID="{02D9496E-A413-40CE-B0CE-DD48ED241EFE}" presName="circle4" presStyleLbl="node1" presStyleIdx="3" presStyleCnt="4"/>
      <dgm:spPr/>
    </dgm:pt>
    <dgm:pt modelId="{65B5CF2F-AA3A-44A9-9826-0D0D1E853DC7}" type="pres">
      <dgm:prSet presAssocID="{02D9496E-A413-40CE-B0CE-DD48ED241EFE}" presName="rect4" presStyleLbl="alignAcc1" presStyleIdx="3" presStyleCnt="4"/>
      <dgm:spPr/>
      <dgm:t>
        <a:bodyPr/>
        <a:lstStyle/>
        <a:p>
          <a:endParaRPr lang="de-DE"/>
        </a:p>
      </dgm:t>
    </dgm:pt>
    <dgm:pt modelId="{5A87B3AB-622B-4522-9AF7-E6B0CB092257}" type="pres">
      <dgm:prSet presAssocID="{75F46C7D-8C5B-44B8-885B-72B553DFBDED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18143D-3F10-47CD-B470-150F3CB9029C}" type="pres">
      <dgm:prSet presAssocID="{75F46C7D-8C5B-44B8-885B-72B553DFBDED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3FD9A1-DC56-4045-B4B0-DDE4321F4BE9}" type="pres">
      <dgm:prSet presAssocID="{C8FCE1D5-0013-443B-BA52-E4A60EA3FE6D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6EF5F29-8CAB-45E4-A5A7-7FA597C8961F}" type="pres">
      <dgm:prSet presAssocID="{C8FCE1D5-0013-443B-BA52-E4A60EA3FE6D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1EB14E3-7307-4035-A97A-7521448982E8}" type="pres">
      <dgm:prSet presAssocID="{6A8A74D4-03D1-4937-B8C8-7B38C7EA0260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BB9565D-35E7-497C-9A02-77D30189EE87}" type="pres">
      <dgm:prSet presAssocID="{6A8A74D4-03D1-4937-B8C8-7B38C7EA0260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04145C-B488-4543-B385-E2491D921697}" type="pres">
      <dgm:prSet presAssocID="{02D9496E-A413-40CE-B0CE-DD48ED241EFE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65EE55-3FD3-4ABF-B695-F1BD58EDC1CC}" type="pres">
      <dgm:prSet presAssocID="{02D9496E-A413-40CE-B0CE-DD48ED241EFE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2A65EBE-74FF-4F9F-82A9-D1D28A4359F5}" type="presOf" srcId="{389C0EFA-19BF-411D-A158-4A1EE8E2C12E}" destId="{9C18143D-3F10-47CD-B470-150F3CB9029C}" srcOrd="0" destOrd="1" presId="urn:microsoft.com/office/officeart/2005/8/layout/target3"/>
    <dgm:cxn modelId="{9DFB6781-EF38-4DB1-A9F3-386C2067C0DE}" type="presOf" srcId="{F7D33650-E022-4702-9E06-5F7A6EF53578}" destId="{CBB9565D-35E7-497C-9A02-77D30189EE87}" srcOrd="0" destOrd="1" presId="urn:microsoft.com/office/officeart/2005/8/layout/target3"/>
    <dgm:cxn modelId="{09C4BB9D-C1DC-443E-8503-9605FFC4B942}" type="presOf" srcId="{C8FCE1D5-0013-443B-BA52-E4A60EA3FE6D}" destId="{053FD9A1-DC56-4045-B4B0-DDE4321F4BE9}" srcOrd="1" destOrd="0" presId="urn:microsoft.com/office/officeart/2005/8/layout/target3"/>
    <dgm:cxn modelId="{438DB422-04D5-4583-9CF7-36DE39723FD2}" type="presOf" srcId="{A2397643-8125-4F1C-A372-ECF3E023D390}" destId="{081F4E69-204A-4BE1-9273-383A0344DC46}" srcOrd="0" destOrd="0" presId="urn:microsoft.com/office/officeart/2005/8/layout/target3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14F4F555-7F1E-41C5-BD74-0183CFFD8EE8}" type="presOf" srcId="{6A8A74D4-03D1-4937-B8C8-7B38C7EA0260}" destId="{E1EB14E3-7307-4035-A97A-7521448982E8}" srcOrd="1" destOrd="0" presId="urn:microsoft.com/office/officeart/2005/8/layout/target3"/>
    <dgm:cxn modelId="{76F86059-04EA-4284-A7C4-98CCC604FFC5}" srcId="{02D9496E-A413-40CE-B0CE-DD48ED241EFE}" destId="{FB22AEAC-5A87-47D6-8440-2B5F39F1AFDB}" srcOrd="2" destOrd="0" parTransId="{7A7DEB74-69E4-4A86-B0AA-07B1E62EBFD3}" sibTransId="{B77AB9DB-D2B7-4DB0-8AD5-DB8B74EE76F7}"/>
    <dgm:cxn modelId="{922FD665-4B79-4120-970B-B8925D346C65}" type="presOf" srcId="{FB22AEAC-5A87-47D6-8440-2B5F39F1AFDB}" destId="{F965EE55-3FD3-4ABF-B695-F1BD58EDC1CC}" srcOrd="0" destOrd="2" presId="urn:microsoft.com/office/officeart/2005/8/layout/target3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F0BFE714-A021-4A16-A34B-3C096933109F}" srcId="{A2397643-8125-4F1C-A372-ECF3E023D390}" destId="{02D9496E-A413-40CE-B0CE-DD48ED241EFE}" srcOrd="3" destOrd="0" parTransId="{2499D4D5-295F-475D-B7C2-D07A15F6CDDE}" sibTransId="{AA7CCA00-93E8-45DD-8588-CAD42D8FC2AF}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D1C3B60E-04EE-4807-B07D-48ADFF15B986}" type="presOf" srcId="{75F46C7D-8C5B-44B8-885B-72B553DFBDED}" destId="{5A87B3AB-622B-4522-9AF7-E6B0CB092257}" srcOrd="1" destOrd="0" presId="urn:microsoft.com/office/officeart/2005/8/layout/target3"/>
    <dgm:cxn modelId="{6A305DAE-4207-4534-801A-1A532095FD01}" srcId="{6A8A74D4-03D1-4937-B8C8-7B38C7EA0260}" destId="{831B4B7D-5772-41B1-9549-EFA1E945EC2F}" srcOrd="0" destOrd="0" parTransId="{E8F0AD03-49BF-4069-BAD9-F0ADBD7C8981}" sibTransId="{28DE1960-0DCA-4E37-BCC7-C0968FD2778A}"/>
    <dgm:cxn modelId="{BF46E460-AEA5-4E77-8147-3D2BB2C7E2DC}" type="presOf" srcId="{E2E16D79-B8AE-4921-827C-CBC2EFCF8866}" destId="{CBB9565D-35E7-497C-9A02-77D30189EE87}" srcOrd="0" destOrd="3" presId="urn:microsoft.com/office/officeart/2005/8/layout/target3"/>
    <dgm:cxn modelId="{54C055E5-6EE2-477E-B5FD-E961053FB07A}" type="presOf" srcId="{831B4B7D-5772-41B1-9549-EFA1E945EC2F}" destId="{CBB9565D-35E7-497C-9A02-77D30189EE87}" srcOrd="0" destOrd="0" presId="urn:microsoft.com/office/officeart/2005/8/layout/target3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1CDC005E-041C-4C58-AC0B-0C67E9375590}" srcId="{6A8A74D4-03D1-4937-B8C8-7B38C7EA0260}" destId="{E2E16D79-B8AE-4921-827C-CBC2EFCF8866}" srcOrd="3" destOrd="0" parTransId="{8C1596C9-E2A3-4716-B08F-B917FC168A6A}" sibTransId="{91FB1ABC-1638-41EB-B381-A27FC58B1C19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028D513D-8FC3-4A36-BD1B-496A73426D12}" type="presOf" srcId="{02D9496E-A413-40CE-B0CE-DD48ED241EFE}" destId="{65B5CF2F-AA3A-44A9-9826-0D0D1E853DC7}" srcOrd="0" destOrd="0" presId="urn:microsoft.com/office/officeart/2005/8/layout/target3"/>
    <dgm:cxn modelId="{4E747F8D-A5A0-43D3-A099-91E82A12FE08}" srcId="{02D9496E-A413-40CE-B0CE-DD48ED241EFE}" destId="{9611F4C4-8F72-4C01-85C1-F6252D9085F3}" srcOrd="0" destOrd="0" parTransId="{BED979D7-211C-4C5E-9B2E-D83128A982C0}" sibTransId="{D54B868D-AB74-4EB4-BB17-D17B58A4266F}"/>
    <dgm:cxn modelId="{3557BE6B-81F4-4DE3-8476-2D633A165E9F}" type="presOf" srcId="{D06C39EA-88FF-491A-A601-2B59DC71888A}" destId="{46EF5F29-8CAB-45E4-A5A7-7FA597C8961F}" srcOrd="0" destOrd="1" presId="urn:microsoft.com/office/officeart/2005/8/layout/target3"/>
    <dgm:cxn modelId="{1B039D5E-A503-4C2E-A770-67B43A8EC575}" type="presOf" srcId="{75F46C7D-8C5B-44B8-885B-72B553DFBDED}" destId="{CEAF1E00-4B34-4997-83DF-F6BF3F733892}" srcOrd="0" destOrd="0" presId="urn:microsoft.com/office/officeart/2005/8/layout/target3"/>
    <dgm:cxn modelId="{DEB4B473-81B3-40CD-AC45-458289126410}" srcId="{6A8A74D4-03D1-4937-B8C8-7B38C7EA0260}" destId="{F7D33650-E022-4702-9E06-5F7A6EF53578}" srcOrd="1" destOrd="0" parTransId="{D55EA9F0-742A-47AB-9906-09B8E987C456}" sibTransId="{E20FF0EE-2F44-47CA-8DD5-F0585C2612C3}"/>
    <dgm:cxn modelId="{E423C87D-ED6B-4463-9CF3-200822E20E9E}" srcId="{02D9496E-A413-40CE-B0CE-DD48ED241EFE}" destId="{DB556537-B8B2-4149-8E27-29E562054235}" srcOrd="1" destOrd="0" parTransId="{D8ACDE9B-DC23-456F-AFC8-3275C73F657E}" sibTransId="{34D1BF52-0F1E-4991-8A6E-AC9BE955E781}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A9C4A13A-4A2B-4093-8D15-AA22E039DA64}" srcId="{6A8A74D4-03D1-4937-B8C8-7B38C7EA0260}" destId="{47B1D7AC-4F27-40E0-AD97-A59376EF8C22}" srcOrd="2" destOrd="0" parTransId="{D6A6D001-29C2-4DA5-BF0E-7ABE97195EFE}" sibTransId="{D2B4C3CB-6B93-4D16-813E-D6A1B2E92810}"/>
    <dgm:cxn modelId="{BD897B92-C6E9-4160-B2F5-B96A103C02D4}" type="presOf" srcId="{02D9496E-A413-40CE-B0CE-DD48ED241EFE}" destId="{3C04145C-B488-4543-B385-E2491D921697}" srcOrd="1" destOrd="0" presId="urn:microsoft.com/office/officeart/2005/8/layout/target3"/>
    <dgm:cxn modelId="{5C95FEAE-3D63-4FC6-97D0-01402F6F6B99}" type="presOf" srcId="{9611F4C4-8F72-4C01-85C1-F6252D9085F3}" destId="{F965EE55-3FD3-4ABF-B695-F1BD58EDC1CC}" srcOrd="0" destOrd="0" presId="urn:microsoft.com/office/officeart/2005/8/layout/target3"/>
    <dgm:cxn modelId="{11EEDF34-97BB-4010-95F1-C054C010FCAB}" type="presOf" srcId="{4F09627D-7E88-4601-93C1-4E2BFE4319F2}" destId="{46EF5F29-8CAB-45E4-A5A7-7FA597C8961F}" srcOrd="0" destOrd="0" presId="urn:microsoft.com/office/officeart/2005/8/layout/target3"/>
    <dgm:cxn modelId="{7BCFA71B-EA94-4648-ABBD-3AE119BD0B64}" type="presOf" srcId="{C8FCE1D5-0013-443B-BA52-E4A60EA3FE6D}" destId="{704A747A-E537-4E31-9C92-306F8253D745}" srcOrd="0" destOrd="0" presId="urn:microsoft.com/office/officeart/2005/8/layout/target3"/>
    <dgm:cxn modelId="{597F7D8F-6990-4F82-A785-EED306EF7217}" type="presOf" srcId="{6A8A74D4-03D1-4937-B8C8-7B38C7EA0260}" destId="{AC6EBDBD-91BF-46E4-8527-F39726F57107}" srcOrd="0" destOrd="0" presId="urn:microsoft.com/office/officeart/2005/8/layout/target3"/>
    <dgm:cxn modelId="{60F8E178-97CA-4912-8928-3DA82310E1A1}" type="presOf" srcId="{47B1D7AC-4F27-40E0-AD97-A59376EF8C22}" destId="{CBB9565D-35E7-497C-9A02-77D30189EE87}" srcOrd="0" destOrd="2" presId="urn:microsoft.com/office/officeart/2005/8/layout/target3"/>
    <dgm:cxn modelId="{27BB17E2-B7A3-449C-834F-09FA07E13767}" type="presOf" srcId="{4E8F3B2F-F18D-4487-BD67-41CFB087905E}" destId="{46EF5F29-8CAB-45E4-A5A7-7FA597C8961F}" srcOrd="0" destOrd="2" presId="urn:microsoft.com/office/officeart/2005/8/layout/target3"/>
    <dgm:cxn modelId="{4E873944-005F-4689-82C4-DCD0EE538723}" type="presOf" srcId="{9804C411-831F-4DA6-8B1B-9C583352CE3D}" destId="{9C18143D-3F10-47CD-B470-150F3CB9029C}" srcOrd="0" destOrd="0" presId="urn:microsoft.com/office/officeart/2005/8/layout/target3"/>
    <dgm:cxn modelId="{0B3DC54C-92D7-4E15-84E9-6F9AEF242826}" type="presOf" srcId="{DB556537-B8B2-4149-8E27-29E562054235}" destId="{F965EE55-3FD3-4ABF-B695-F1BD58EDC1CC}" srcOrd="0" destOrd="1" presId="urn:microsoft.com/office/officeart/2005/8/layout/target3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A93AC09-8147-44FA-9A30-645C4309359B}" type="presParOf" srcId="{081F4E69-204A-4BE1-9273-383A0344DC46}" destId="{CE5DF79E-36A0-4124-8149-A2C377752AA6}" srcOrd="0" destOrd="0" presId="urn:microsoft.com/office/officeart/2005/8/layout/target3"/>
    <dgm:cxn modelId="{4834A4B8-778C-4D0B-AE36-F40BCE82FDD0}" type="presParOf" srcId="{081F4E69-204A-4BE1-9273-383A0344DC46}" destId="{2859B949-838D-461A-A318-5414E2C9C3FC}" srcOrd="1" destOrd="0" presId="urn:microsoft.com/office/officeart/2005/8/layout/target3"/>
    <dgm:cxn modelId="{5005C54C-92D5-4268-88FC-B9482EDFF03F}" type="presParOf" srcId="{081F4E69-204A-4BE1-9273-383A0344DC46}" destId="{CEAF1E00-4B34-4997-83DF-F6BF3F733892}" srcOrd="2" destOrd="0" presId="urn:microsoft.com/office/officeart/2005/8/layout/target3"/>
    <dgm:cxn modelId="{A0D6A282-10D3-4217-9FE1-236E84E9D7D0}" type="presParOf" srcId="{081F4E69-204A-4BE1-9273-383A0344DC46}" destId="{4141EA4B-DFDE-44BF-8F13-0556B3B5FBFA}" srcOrd="3" destOrd="0" presId="urn:microsoft.com/office/officeart/2005/8/layout/target3"/>
    <dgm:cxn modelId="{EC82D0F9-77B2-48F9-B4C6-8B3060EEEFA3}" type="presParOf" srcId="{081F4E69-204A-4BE1-9273-383A0344DC46}" destId="{98786D38-8D96-4518-87B9-5110CFE355F8}" srcOrd="4" destOrd="0" presId="urn:microsoft.com/office/officeart/2005/8/layout/target3"/>
    <dgm:cxn modelId="{493B35D8-C228-4BAF-A777-CE89A2C15E58}" type="presParOf" srcId="{081F4E69-204A-4BE1-9273-383A0344DC46}" destId="{704A747A-E537-4E31-9C92-306F8253D745}" srcOrd="5" destOrd="0" presId="urn:microsoft.com/office/officeart/2005/8/layout/target3"/>
    <dgm:cxn modelId="{B1C1F938-FDB2-4CE8-94AB-EB816744ABEE}" type="presParOf" srcId="{081F4E69-204A-4BE1-9273-383A0344DC46}" destId="{2825506F-1BD1-484D-95E2-18CA380A5A8F}" srcOrd="6" destOrd="0" presId="urn:microsoft.com/office/officeart/2005/8/layout/target3"/>
    <dgm:cxn modelId="{7D142CE7-B130-4C54-8769-EB7D424338BD}" type="presParOf" srcId="{081F4E69-204A-4BE1-9273-383A0344DC46}" destId="{C2A68BDF-8CD2-49AD-B690-9C81A66ABB57}" srcOrd="7" destOrd="0" presId="urn:microsoft.com/office/officeart/2005/8/layout/target3"/>
    <dgm:cxn modelId="{5F46E6C1-F1CA-447B-8837-0166E04D60BC}" type="presParOf" srcId="{081F4E69-204A-4BE1-9273-383A0344DC46}" destId="{AC6EBDBD-91BF-46E4-8527-F39726F57107}" srcOrd="8" destOrd="0" presId="urn:microsoft.com/office/officeart/2005/8/layout/target3"/>
    <dgm:cxn modelId="{B8B21A9D-F3F7-4137-8F58-6BDEBC1AE52E}" type="presParOf" srcId="{081F4E69-204A-4BE1-9273-383A0344DC46}" destId="{F1F4B2AA-6441-4D7B-B1AF-18388E931F54}" srcOrd="9" destOrd="0" presId="urn:microsoft.com/office/officeart/2005/8/layout/target3"/>
    <dgm:cxn modelId="{10CF3AAD-F26A-4718-843C-A33BD84544F3}" type="presParOf" srcId="{081F4E69-204A-4BE1-9273-383A0344DC46}" destId="{E99B38A4-599E-4946-80D9-2244ED8ADB26}" srcOrd="10" destOrd="0" presId="urn:microsoft.com/office/officeart/2005/8/layout/target3"/>
    <dgm:cxn modelId="{11A4A8D2-B2C0-4A8D-ACB2-00C9CC5E85BC}" type="presParOf" srcId="{081F4E69-204A-4BE1-9273-383A0344DC46}" destId="{65B5CF2F-AA3A-44A9-9826-0D0D1E853DC7}" srcOrd="11" destOrd="0" presId="urn:microsoft.com/office/officeart/2005/8/layout/target3"/>
    <dgm:cxn modelId="{93DF22D8-D22E-4099-8721-AEA16CC457E6}" type="presParOf" srcId="{081F4E69-204A-4BE1-9273-383A0344DC46}" destId="{5A87B3AB-622B-4522-9AF7-E6B0CB092257}" srcOrd="12" destOrd="0" presId="urn:microsoft.com/office/officeart/2005/8/layout/target3"/>
    <dgm:cxn modelId="{05907C1B-CE04-48DE-B47A-B1FB180CD5E9}" type="presParOf" srcId="{081F4E69-204A-4BE1-9273-383A0344DC46}" destId="{9C18143D-3F10-47CD-B470-150F3CB9029C}" srcOrd="13" destOrd="0" presId="urn:microsoft.com/office/officeart/2005/8/layout/target3"/>
    <dgm:cxn modelId="{D0754195-C43C-4F62-A11E-243451FC477D}" type="presParOf" srcId="{081F4E69-204A-4BE1-9273-383A0344DC46}" destId="{053FD9A1-DC56-4045-B4B0-DDE4321F4BE9}" srcOrd="14" destOrd="0" presId="urn:microsoft.com/office/officeart/2005/8/layout/target3"/>
    <dgm:cxn modelId="{8428B28E-87CC-4399-9719-65A4BD43FE90}" type="presParOf" srcId="{081F4E69-204A-4BE1-9273-383A0344DC46}" destId="{46EF5F29-8CAB-45E4-A5A7-7FA597C8961F}" srcOrd="15" destOrd="0" presId="urn:microsoft.com/office/officeart/2005/8/layout/target3"/>
    <dgm:cxn modelId="{8A80CA02-ABDE-4A12-A0FB-A3EB93B573BF}" type="presParOf" srcId="{081F4E69-204A-4BE1-9273-383A0344DC46}" destId="{E1EB14E3-7307-4035-A97A-7521448982E8}" srcOrd="16" destOrd="0" presId="urn:microsoft.com/office/officeart/2005/8/layout/target3"/>
    <dgm:cxn modelId="{4459A67B-EC2B-4B2B-AAD8-FBA952DFA388}" type="presParOf" srcId="{081F4E69-204A-4BE1-9273-383A0344DC46}" destId="{CBB9565D-35E7-497C-9A02-77D30189EE87}" srcOrd="17" destOrd="0" presId="urn:microsoft.com/office/officeart/2005/8/layout/target3"/>
    <dgm:cxn modelId="{81A4FABE-091C-4A1A-BE9A-1A530685D915}" type="presParOf" srcId="{081F4E69-204A-4BE1-9273-383A0344DC46}" destId="{3C04145C-B488-4543-B385-E2491D921697}" srcOrd="18" destOrd="0" presId="urn:microsoft.com/office/officeart/2005/8/layout/target3"/>
    <dgm:cxn modelId="{7B93BC38-B4C1-4398-B3A1-689BB4F43D37}" type="presParOf" srcId="{081F4E69-204A-4BE1-9273-383A0344DC46}" destId="{F965EE55-3FD3-4ABF-B695-F1BD58EDC1C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DF79E-36A0-4124-8149-A2C377752AA6}">
      <dsp:nvSpPr>
        <dsp:cNvPr id="0" name=""/>
        <dsp:cNvSpPr/>
      </dsp:nvSpPr>
      <dsp:spPr>
        <a:xfrm>
          <a:off x="0" y="0"/>
          <a:ext cx="3787698" cy="37876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F1E00-4B34-4997-83DF-F6BF3F733892}">
      <dsp:nvSpPr>
        <dsp:cNvPr id="0" name=""/>
        <dsp:cNvSpPr/>
      </dsp:nvSpPr>
      <dsp:spPr>
        <a:xfrm>
          <a:off x="1893849" y="0"/>
          <a:ext cx="7765573" cy="3787698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Beginn um 19h30</a:t>
          </a:r>
          <a:endParaRPr lang="de-DE" sz="2200" b="0" i="0" kern="1200" noProof="0" dirty="0">
            <a:latin typeface="Century Gothic"/>
          </a:endParaRPr>
        </a:p>
      </dsp:txBody>
      <dsp:txXfrm>
        <a:off x="1893849" y="0"/>
        <a:ext cx="3882786" cy="804885"/>
      </dsp:txXfrm>
    </dsp:sp>
    <dsp:sp modelId="{98786D38-8D96-4518-87B9-5110CFE355F8}">
      <dsp:nvSpPr>
        <dsp:cNvPr id="0" name=""/>
        <dsp:cNvSpPr/>
      </dsp:nvSpPr>
      <dsp:spPr>
        <a:xfrm>
          <a:off x="497135" y="804885"/>
          <a:ext cx="2793427" cy="27934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A747A-E537-4E31-9C92-306F8253D745}">
      <dsp:nvSpPr>
        <dsp:cNvPr id="0" name=""/>
        <dsp:cNvSpPr/>
      </dsp:nvSpPr>
      <dsp:spPr>
        <a:xfrm>
          <a:off x="1893849" y="804885"/>
          <a:ext cx="7765573" cy="2793427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Berichte</a:t>
          </a:r>
          <a:endParaRPr lang="de-DE" sz="2200" b="0" i="0" kern="1200" noProof="0" dirty="0">
            <a:latin typeface="Century Gothic"/>
          </a:endParaRPr>
        </a:p>
      </dsp:txBody>
      <dsp:txXfrm>
        <a:off x="1893849" y="804885"/>
        <a:ext cx="3882786" cy="804885"/>
      </dsp:txXfrm>
    </dsp:sp>
    <dsp:sp modelId="{C2A68BDF-8CD2-49AD-B690-9C81A66ABB57}">
      <dsp:nvSpPr>
        <dsp:cNvPr id="0" name=""/>
        <dsp:cNvSpPr/>
      </dsp:nvSpPr>
      <dsp:spPr>
        <a:xfrm>
          <a:off x="994270" y="1609771"/>
          <a:ext cx="1799156" cy="17991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EBDBD-91BF-46E4-8527-F39726F57107}">
      <dsp:nvSpPr>
        <dsp:cNvPr id="0" name=""/>
        <dsp:cNvSpPr/>
      </dsp:nvSpPr>
      <dsp:spPr>
        <a:xfrm>
          <a:off x="1893849" y="1609771"/>
          <a:ext cx="7765573" cy="1799156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Wahlen</a:t>
          </a:r>
          <a:endParaRPr lang="de-DE" sz="2200" b="0" i="0" kern="1200" noProof="0" dirty="0">
            <a:latin typeface="Century Gothic"/>
          </a:endParaRPr>
        </a:p>
      </dsp:txBody>
      <dsp:txXfrm>
        <a:off x="1893849" y="1609771"/>
        <a:ext cx="3882786" cy="804885"/>
      </dsp:txXfrm>
    </dsp:sp>
    <dsp:sp modelId="{E99B38A4-599E-4946-80D9-2244ED8ADB26}">
      <dsp:nvSpPr>
        <dsp:cNvPr id="0" name=""/>
        <dsp:cNvSpPr/>
      </dsp:nvSpPr>
      <dsp:spPr>
        <a:xfrm>
          <a:off x="1491406" y="2414657"/>
          <a:ext cx="804885" cy="804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5CF2F-AA3A-44A9-9826-0D0D1E853DC7}">
      <dsp:nvSpPr>
        <dsp:cNvPr id="0" name=""/>
        <dsp:cNvSpPr/>
      </dsp:nvSpPr>
      <dsp:spPr>
        <a:xfrm>
          <a:off x="1893849" y="2414657"/>
          <a:ext cx="7765573" cy="804885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Ehrungen und Verschiedenes</a:t>
          </a:r>
          <a:endParaRPr lang="de-DE" sz="2200" b="0" i="0" kern="1200" noProof="0" dirty="0">
            <a:latin typeface="Century Gothic"/>
          </a:endParaRPr>
        </a:p>
      </dsp:txBody>
      <dsp:txXfrm>
        <a:off x="1893849" y="2414657"/>
        <a:ext cx="3882786" cy="804885"/>
      </dsp:txXfrm>
    </dsp:sp>
    <dsp:sp modelId="{9C18143D-3F10-47CD-B470-150F3CB9029C}">
      <dsp:nvSpPr>
        <dsp:cNvPr id="0" name=""/>
        <dsp:cNvSpPr/>
      </dsp:nvSpPr>
      <dsp:spPr>
        <a:xfrm>
          <a:off x="5776635" y="0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Begrüßung und Totenehrung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Protokoll M. </a:t>
          </a:r>
          <a:r>
            <a:rPr lang="de-DE" sz="900" b="0" i="0" kern="1200" noProof="0" dirty="0" err="1" smtClean="0">
              <a:latin typeface="Century Gothic"/>
            </a:rPr>
            <a:t>Einzinger</a:t>
          </a:r>
          <a:endParaRPr lang="de-DE" sz="900" b="0" i="0" kern="1200" noProof="0" dirty="0">
            <a:latin typeface="Century Gothic"/>
          </a:endParaRPr>
        </a:p>
      </dsp:txBody>
      <dsp:txXfrm>
        <a:off x="5776635" y="0"/>
        <a:ext cx="3882786" cy="804885"/>
      </dsp:txXfrm>
    </dsp:sp>
    <dsp:sp modelId="{46EF5F29-8CAB-45E4-A5A7-7FA597C8961F}">
      <dsp:nvSpPr>
        <dsp:cNvPr id="0" name=""/>
        <dsp:cNvSpPr/>
      </dsp:nvSpPr>
      <dsp:spPr>
        <a:xfrm>
          <a:off x="5776635" y="804885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1.Vorsitzender Olaf Kaiser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Kassenführer J Treller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Kassenprüferbericht  und Entlastung</a:t>
          </a:r>
          <a:endParaRPr lang="de-DE" sz="900" b="0" i="0" kern="1200" noProof="0" dirty="0">
            <a:latin typeface="Century Gothic"/>
          </a:endParaRPr>
        </a:p>
      </dsp:txBody>
      <dsp:txXfrm>
        <a:off x="5776635" y="804885"/>
        <a:ext cx="3882786" cy="804885"/>
      </dsp:txXfrm>
    </dsp:sp>
    <dsp:sp modelId="{CBB9565D-35E7-497C-9A02-77D30189EE87}">
      <dsp:nvSpPr>
        <dsp:cNvPr id="0" name=""/>
        <dsp:cNvSpPr/>
      </dsp:nvSpPr>
      <dsp:spPr>
        <a:xfrm>
          <a:off x="5776635" y="1609771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Abstimmung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Kostenvoranschlag 2015 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1.Vorsitzender,  Beisitzer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Neuer Kassenprüfer/Notenwart / Gerätewart/</a:t>
          </a:r>
          <a:r>
            <a:rPr lang="de-DE" sz="900" b="0" i="0" kern="1200" noProof="0" dirty="0" err="1" smtClean="0">
              <a:latin typeface="Century Gothic"/>
            </a:rPr>
            <a:t>stellv.Kassenführer</a:t>
          </a:r>
          <a:r>
            <a:rPr lang="de-DE" sz="900" b="0" i="0" kern="1200" noProof="0" dirty="0" smtClean="0">
              <a:latin typeface="Century Gothic"/>
            </a:rPr>
            <a:t>/</a:t>
          </a:r>
          <a:r>
            <a:rPr lang="de-DE" sz="900" b="0" i="0" kern="1200" noProof="0" dirty="0" err="1" smtClean="0">
              <a:latin typeface="Century Gothic"/>
            </a:rPr>
            <a:t>stellv.Schriftführer</a:t>
          </a:r>
          <a:endParaRPr lang="de-DE" sz="900" b="0" i="0" kern="1200" noProof="0" dirty="0">
            <a:latin typeface="Century Gothic"/>
          </a:endParaRPr>
        </a:p>
      </dsp:txBody>
      <dsp:txXfrm>
        <a:off x="5776635" y="1609771"/>
        <a:ext cx="3882786" cy="804885"/>
      </dsp:txXfrm>
    </dsp:sp>
    <dsp:sp modelId="{F965EE55-3FD3-4ABF-B695-F1BD58EDC1CC}">
      <dsp:nvSpPr>
        <dsp:cNvPr id="0" name=""/>
        <dsp:cNvSpPr/>
      </dsp:nvSpPr>
      <dsp:spPr>
        <a:xfrm>
          <a:off x="5776635" y="2414657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 Ehrungen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 Jugendleiter und Dirigent</a:t>
          </a:r>
          <a:endParaRPr lang="de-DE" sz="900" b="0" i="0" kern="1200" noProof="0" dirty="0">
            <a:latin typeface="Century Gothic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b="0" i="0" kern="1200" noProof="0" dirty="0" smtClean="0">
              <a:latin typeface="Century Gothic"/>
            </a:rPr>
            <a:t> Verschiedenes</a:t>
          </a:r>
          <a:endParaRPr lang="de-DE" sz="900" b="0" i="0" kern="1200" noProof="0" dirty="0">
            <a:latin typeface="Century Gothic"/>
          </a:endParaRPr>
        </a:p>
      </dsp:txBody>
      <dsp:txXfrm>
        <a:off x="5776635" y="2414657"/>
        <a:ext cx="3882786" cy="804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582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582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de-DE" dirty="0"/>
          </a:p>
        </p:txBody>
      </p:sp>
      <p:sp>
        <p:nvSpPr>
          <p:cNvPr id="5" name="Kopfzeil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17.01.2015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9330490" y="2613787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334033" y="331651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platzhalt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platzhalt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,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platzhalt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Textplatzhalt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0" name="Bildplatzhalt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1" name="Bildplatzhalt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2103855" cy="4413251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17.01.2015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17.01.2015</a:t>
            </a:fld>
            <a:endParaRPr lang="de-DE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5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17.01.2015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lipse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5" name="Ellipse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6" name="Ellipse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7" name="Ellipse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8" name="Ellipse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4" name="Rechtec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de-DE" noProof="0" smtClean="0"/>
              <a:t>17.01.2015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55000">
              <a:srgbClr val="F5A408">
                <a:lumMod val="59000"/>
                <a:lumOff val="41000"/>
                <a:alpha val="0"/>
              </a:srgbClr>
            </a:gs>
            <a:gs pos="85000">
              <a:schemeClr val="tx1">
                <a:lumMod val="1000"/>
                <a:lumOff val="99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411392" cy="1400530"/>
          </a:xfrm>
          <a:gradFill flip="none" rotWithShape="1">
            <a:gsLst>
              <a:gs pos="31000">
                <a:schemeClr val="accent2">
                  <a:lumMod val="5000"/>
                  <a:lumOff val="95000"/>
                </a:schemeClr>
              </a:gs>
              <a:gs pos="63000">
                <a:srgbClr val="F5A408"/>
              </a:gs>
              <a:gs pos="99000">
                <a:schemeClr val="accent2">
                  <a:lumMod val="45000"/>
                  <a:lumOff val="55000"/>
                </a:schemeClr>
              </a:gs>
              <a:gs pos="100000">
                <a:schemeClr val="tx1"/>
              </a:gs>
            </a:gsLst>
            <a:path path="rect">
              <a:fillToRect l="100000" t="100000"/>
            </a:path>
            <a:tileRect r="-100000" b="-100000"/>
          </a:gra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plastic"/>
        </p:spPr>
        <p:txBody>
          <a:bodyPr/>
          <a:lstStyle/>
          <a:p>
            <a:pPr algn="l" defTabSz="457200">
              <a:spcBef>
                <a:spcPct val="0"/>
              </a:spcBef>
              <a:buNone/>
            </a:pP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Einladung zur Hödeken JHV  </a:t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am Sa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. 21.3.15 </a:t>
            </a:r>
            <a:r>
              <a:rPr lang="de-DE" dirty="0" err="1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Gasth.Treller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 </a:t>
            </a: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108928"/>
              </p:ext>
            </p:extLst>
          </p:nvPr>
        </p:nvGraphicFramePr>
        <p:xfrm>
          <a:off x="819108" y="1964459"/>
          <a:ext cx="9659422" cy="3787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813" y="272609"/>
            <a:ext cx="1167151" cy="140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ödeken Tagesordnung" id="{D8FE7EEB-44CD-4428-853E-16244B6EA108}" vid="{848C82D0-CCCE-43C6-AD11-B2B198EBA1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Hödeken Tagesordnung</Template>
  <TotalTime>0</TotalTime>
  <Words>46</Words>
  <Application>Microsoft Office PowerPoint</Application>
  <PresentationFormat>Benutzerdefiniert</PresentationFormat>
  <Paragraphs>17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Ion</vt:lpstr>
      <vt:lpstr>Einladung zur Hödeken JHV   am Sa. 21.3.15 Gasth.Treller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2014-02-18T20:16:55Z</dcterms:created>
  <dcterms:modified xsi:type="dcterms:W3CDTF">2015-01-17T21:38:15Z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